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5" r:id="rId9"/>
    <p:sldId id="266" r:id="rId10"/>
    <p:sldId id="262" r:id="rId11"/>
    <p:sldId id="267" r:id="rId12"/>
    <p:sldId id="268" r:id="rId13"/>
    <p:sldId id="269" r:id="rId14"/>
    <p:sldId id="263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98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12" Type="http://schemas.openxmlformats.org/officeDocument/2006/relationships/slide" Target="slide16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0" Type="http://schemas.openxmlformats.org/officeDocument/2006/relationships/slide" Target="slide14.xml"/><Relationship Id="rId4" Type="http://schemas.openxmlformats.org/officeDocument/2006/relationships/slide" Target="slide8.xml"/><Relationship Id="rId9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836712"/>
            <a:ext cx="6172200" cy="1894362"/>
          </a:xfrm>
        </p:spPr>
        <p:txBody>
          <a:bodyPr/>
          <a:lstStyle/>
          <a:p>
            <a:r>
              <a:rPr lang="ru-RU" dirty="0" smtClean="0"/>
              <a:t>Знакомство с компьютером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003322"/>
            <a:ext cx="3454152" cy="1371600"/>
          </a:xfrm>
        </p:spPr>
        <p:txBody>
          <a:bodyPr/>
          <a:lstStyle/>
          <a:p>
            <a:r>
              <a:rPr lang="ru-RU" dirty="0" smtClean="0"/>
              <a:t>Выполнили: </a:t>
            </a:r>
          </a:p>
          <a:p>
            <a:r>
              <a:rPr lang="ru-RU" dirty="0" smtClean="0"/>
              <a:t>Харченко Виктория,</a:t>
            </a:r>
          </a:p>
          <a:p>
            <a:r>
              <a:rPr lang="ru-RU" dirty="0" err="1" smtClean="0"/>
              <a:t>Коробейникова</a:t>
            </a:r>
            <a:r>
              <a:rPr lang="ru-RU" dirty="0" smtClean="0"/>
              <a:t> Ольга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03648" y="980728"/>
            <a:ext cx="489654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Средней сложности 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пластина, на ней микросхемы,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Компьютерной компоненты системы.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важна она! Очень, ребята!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Зовется она...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(…)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6948264" y="5661248"/>
            <a:ext cx="864096" cy="7200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1" name="Picture 3" descr="http://hq-kartinki.ru/foto/processor_pc_ware_1920x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780928"/>
            <a:ext cx="4680520" cy="292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90872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кнопок, цифры, буквы,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Enter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Shift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«F2», «F5»,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английском и на русском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Можно, дети, с ней писать.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Пальцами стучу по ней.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она? Скажи скорей!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(…)</a:t>
            </a:r>
            <a:endParaRPr lang="ru-RU" dirty="0"/>
          </a:p>
        </p:txBody>
      </p:sp>
      <p:pic>
        <p:nvPicPr>
          <p:cNvPr id="39938" name="Picture 2" descr="http://fenix-kursk.ru/static/img/0000/0000/6185/6185731.yn6a0z0v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068960"/>
            <a:ext cx="4248472" cy="3102440"/>
          </a:xfrm>
          <a:prstGeom prst="rect">
            <a:avLst/>
          </a:prstGeom>
          <a:noFill/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7020272" y="5517232"/>
            <a:ext cx="1008112" cy="86409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9807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Всемирная сеть, иль, еще, паутина,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Найдешь в ней про все — про людей, про машины.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Каких только сведений разных в ней нет!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Зовется она, знаешь ты, ...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(…)</a:t>
            </a:r>
          </a:p>
        </p:txBody>
      </p:sp>
      <p:pic>
        <p:nvPicPr>
          <p:cNvPr id="38914" name="Picture 2" descr="http://coredei.ru/wp-content/uploads/2016/03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564904"/>
            <a:ext cx="5264195" cy="3508093"/>
          </a:xfrm>
          <a:prstGeom prst="rect">
            <a:avLst/>
          </a:prstGeom>
          <a:noFill/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7020272" y="5877272"/>
            <a:ext cx="720080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4868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мой компьютер «заболеет»,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Вылечить его я сам сумею.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боюсь вредоносных программ,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Повредить ничего им не дам.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вредители те называются,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заразны и вмиг размножаются?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(…)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rus.telegram.ee/wp-content/uploads/2013/04/Symian-virus-4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780928"/>
            <a:ext cx="5328592" cy="3675445"/>
          </a:xfrm>
          <a:prstGeom prst="rect">
            <a:avLst/>
          </a:prstGeom>
          <a:noFill/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7236296" y="5949280"/>
            <a:ext cx="720080" cy="7200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835696" y="188640"/>
            <a:ext cx="34918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Указатель на экране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Буквам всем укажет место.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ним работать легче станет,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— экранная пометка.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экране видит взор,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мигает мне...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(…)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5-конечная звезда 6">
            <a:hlinkClick r:id="rId2" action="ppaction://hlinksldjump"/>
          </p:cNvPr>
          <p:cNvSpPr/>
          <p:nvPr/>
        </p:nvSpPr>
        <p:spPr>
          <a:xfrm>
            <a:off x="6804248" y="5733256"/>
            <a:ext cx="864096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8" name="Picture 6" descr="https://cdn1.iconfinder.com/data/icons/interface-3/24/Cursor-5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780928"/>
            <a:ext cx="3528392" cy="3528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052736"/>
            <a:ext cx="33439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Решите ребус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(…)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allforchildren.ru/rebus/rebus11/11-017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276872"/>
            <a:ext cx="40324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6948264" y="5877272"/>
            <a:ext cx="648072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051720" y="476672"/>
            <a:ext cx="35638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Это, что же за предмет,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Помогите дать ответ,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Собирает и хранит,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Обработать всё спешит,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Решенья принимает,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думать помогает!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(…)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project.gym1505.ru/sites/default/files/project/proj-168/4193148-computer-teacher-with-table-vector-illus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284984"/>
            <a:ext cx="3960440" cy="2802012"/>
          </a:xfrm>
          <a:prstGeom prst="rect">
            <a:avLst/>
          </a:prstGeom>
          <a:noFill/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6732240" y="5877272"/>
            <a:ext cx="720080" cy="7200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76672"/>
            <a:ext cx="53823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Сохраняет все секреты «ящик» справа, возле ног,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слегка шумит при этом. Что за «зверь?»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(…)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hackedgadgets.com/wp-content/2/WALL-E_hacks/_WALL-E_Metal_Case_mod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33563"/>
            <a:ext cx="3600400" cy="3924437"/>
          </a:xfrm>
          <a:prstGeom prst="rect">
            <a:avLst/>
          </a:prstGeom>
          <a:noFill/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6948264" y="5517232"/>
            <a:ext cx="648072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1052736"/>
            <a:ext cx="48245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за чудо-агрегат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Может делать все подряд -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Петь, играть, читать, считать,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Самым лучшим другом стать?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s1.docme.ru/store/data/000032944_1-88ffe1a5a991c2cb3384f320c443f1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564904"/>
            <a:ext cx="5271128" cy="3953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uslide.ru/images/21/28072/96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700457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692696"/>
            <a:ext cx="666023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игры: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игре участвуют три команды, которые, пользуясь приведенной схемой, выбирают сложность вопроса и его стоимость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Побеждает та команда , которая наберет большее количество очков.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5" name="Picture 3" descr="http://www.morganmckinley.com.hk/sites/morganmckinley.com.hk/files/styles/large/public/success.jpg?itok=wmsNRC3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36912"/>
            <a:ext cx="6739441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548680"/>
            <a:ext cx="439248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Вопросы для игры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3" y="1571613"/>
          <a:ext cx="7929620" cy="4572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5924"/>
                <a:gridCol w="1585924"/>
                <a:gridCol w="1585924"/>
                <a:gridCol w="1585924"/>
                <a:gridCol w="1585924"/>
              </a:tblGrid>
              <a:tr h="1185341">
                <a:tc>
                  <a:txBody>
                    <a:bodyPr/>
                    <a:lstStyle/>
                    <a:p>
                      <a:r>
                        <a:rPr lang="ru-RU" dirty="0" smtClean="0"/>
                        <a:t>Легкие</a:t>
                      </a:r>
                      <a:r>
                        <a:rPr lang="ru-RU" baseline="0" dirty="0" smtClean="0"/>
                        <a:t> 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2" action="ppaction://hlinksldjump"/>
                        </a:rPr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3" action="ppaction://hlinksldjump"/>
                        </a:rPr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4" action="ppaction://hlinksldjump"/>
                        </a:rPr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5" action="ppaction://hlinksldjump"/>
                        </a:rPr>
                        <a:t>40</a:t>
                      </a:r>
                      <a:endParaRPr lang="ru-RU" dirty="0"/>
                    </a:p>
                  </a:txBody>
                  <a:tcPr/>
                </a:tc>
              </a:tr>
              <a:tr h="2201348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r>
                        <a:rPr lang="ru-RU" baseline="0" dirty="0" smtClean="0"/>
                        <a:t> средней сложности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6" action="ppaction://hlinksldjump"/>
                        </a:rPr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7" action="ppaction://hlinksldjump"/>
                        </a:rPr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8" action="ppaction://hlinksldjump"/>
                        </a:rPr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9" action="ppaction://hlinksldjump"/>
                        </a:rPr>
                        <a:t>40</a:t>
                      </a:r>
                      <a:endParaRPr lang="ru-RU" dirty="0"/>
                    </a:p>
                  </a:txBody>
                  <a:tcPr/>
                </a:tc>
              </a:tr>
              <a:tr h="1185341">
                <a:tc>
                  <a:txBody>
                    <a:bodyPr/>
                    <a:lstStyle/>
                    <a:p>
                      <a:r>
                        <a:rPr lang="ru-RU" dirty="0" smtClean="0"/>
                        <a:t>Сложные 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10" action="ppaction://hlinksldjump"/>
                        </a:rPr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11" action="ppaction://hlinksldjump"/>
                        </a:rPr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12" action="ppaction://hlinksldjump"/>
                        </a:rPr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hlinkClick r:id="rId13" action="ppaction://hlinksldjump"/>
                        </a:rPr>
                        <a:t>40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979712" y="836712"/>
            <a:ext cx="393133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мы слышим музыку?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97794"/>
            <a:ext cx="2167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1483296"/>
            <a:ext cx="21672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97794"/>
            <a:ext cx="2167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5-конечная звезда 14">
            <a:hlinkClick r:id="rId2" action="ppaction://hlinksldjump"/>
          </p:cNvPr>
          <p:cNvSpPr/>
          <p:nvPr/>
        </p:nvSpPr>
        <p:spPr>
          <a:xfrm>
            <a:off x="7092280" y="5373216"/>
            <a:ext cx="720080" cy="100811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32" name="Picture 12" descr="http://i.ytimg.com/vi/5i_4V2hjGYE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348880"/>
            <a:ext cx="3816424" cy="3634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980728"/>
            <a:ext cx="3063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Решите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ребус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Рисунок 1" descr="http://allforchildren.ru/rebus/rebus11/11-0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5627712" cy="2585706"/>
          </a:xfrm>
          <a:prstGeom prst="rect">
            <a:avLst/>
          </a:prstGeom>
          <a:noFill/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6876256" y="5157192"/>
            <a:ext cx="576064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556792"/>
            <a:ext cx="28556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Решите ребус</a:t>
            </a:r>
          </a:p>
        </p:txBody>
      </p:sp>
      <p:pic>
        <p:nvPicPr>
          <p:cNvPr id="3" name="Рисунок 2" descr="http://allforchildren.ru/rebus/rebus11/11-016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996952"/>
            <a:ext cx="3332285" cy="133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7092280" y="5517232"/>
            <a:ext cx="576064" cy="100811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83671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компьютерном столе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Помогает она мне.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Колесиком и кнопкой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управляю ловко.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6588224" y="5877272"/>
            <a:ext cx="1008112" cy="9807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62" name="Picture 2" descr="http://www.funlib.ru/cimg/2014/101920/15479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996952"/>
            <a:ext cx="4434740" cy="3469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97</TotalTime>
  <Words>344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Знакомство с компьютером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компьютером</dc:title>
  <dc:creator>1</dc:creator>
  <cp:lastModifiedBy>Оленька</cp:lastModifiedBy>
  <cp:revision>8</cp:revision>
  <dcterms:created xsi:type="dcterms:W3CDTF">2016-04-03T15:30:21Z</dcterms:created>
  <dcterms:modified xsi:type="dcterms:W3CDTF">2016-04-03T14:22:20Z</dcterms:modified>
</cp:coreProperties>
</file>