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0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3484984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dirty="0"/>
              <a:t>МБДОУ «</a:t>
            </a:r>
            <a:r>
              <a:rPr lang="ru-RU" dirty="0" err="1"/>
              <a:t>Чувашско</a:t>
            </a:r>
            <a:r>
              <a:rPr lang="ru-RU" dirty="0"/>
              <a:t>- </a:t>
            </a:r>
            <a:r>
              <a:rPr lang="ru-RU" dirty="0" err="1"/>
              <a:t>Кищаковский</a:t>
            </a:r>
            <a:r>
              <a:rPr lang="ru-RU" dirty="0"/>
              <a:t> детский сад » </a:t>
            </a:r>
            <a:r>
              <a:rPr lang="ru-RU" dirty="0" err="1"/>
              <a:t>Буинского</a:t>
            </a:r>
            <a:r>
              <a:rPr lang="ru-RU" dirty="0"/>
              <a:t> района Республики Татарстан</a:t>
            </a:r>
            <a:br>
              <a:rPr lang="ru-RU" dirty="0"/>
            </a:br>
            <a:r>
              <a:rPr lang="ru-RU" dirty="0"/>
              <a:t>Воспитатель: Яковлева А.Н.</a:t>
            </a:r>
            <a:br>
              <a:rPr lang="ru-RU" dirty="0"/>
            </a:br>
            <a:r>
              <a:rPr lang="ru-RU" dirty="0"/>
              <a:t>2014 год.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20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92896"/>
            <a:ext cx="7408333" cy="363326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Для решения задач физического воспитания детей дошкольного возраста используются: гигиенические факторы, естественные силы природы, физические упражнения и другие методы. Полноценное физическое воспитание достигается при комплексном применении всех средств, так как каждое из них по-разному влияет на организм человека.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76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780928"/>
            <a:ext cx="4752527" cy="374441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/>
              <a:t>Гигиенические факторы (режим занятий, отдыха, питания, сна и т.д.) составляет обязательное условие для решения задач физического воспитания. Они повышают эффективность воздействия физических упражнений на организм занимающихся. Например, занятие физическими упражнениями лучше содействует развитию костной и мышечной системы. Чистота помещений, физкультурного инвентаря, игрушек, одежды, обуви служат профилактикой заболеваний. Гигиенические факторы имеют и самостоятельное значение: они способствуют нормальной работе всех органов и систем. Соблюдение твердого режима дня приучает к организованности, дисциплинированности и т.д.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Гигиенические факторы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996952"/>
            <a:ext cx="4032448" cy="227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8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132856"/>
            <a:ext cx="5112567" cy="446449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/>
              <a:t>усиливает </a:t>
            </a:r>
            <a:r>
              <a:rPr lang="ru-RU" dirty="0"/>
              <a:t>положительное влияние физических упражнений на организм, и повышают работоспособность человека. В процессе занятий физическими упражнениями на воздухе при солнечных излучениях или в воде (плавание) возникает положительные эмоции, повышаются функциональные возможности отдельных органов и систем организма (больше потребляется кислорода, усиливается обмен веществ и т.д.).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Естественные силы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253766"/>
            <a:ext cx="3744416" cy="210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92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3" y="2204864"/>
            <a:ext cx="5616624" cy="432048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/>
              <a:t>Физические упражнения - основное специфическое средство физического воспитания оказывающего на человека разностороннее воздействие. Они используются для решения задач физического воспитания: содействуют осуществлению умственного, трудового, а также являются средством лечения при многих заболеваниях. Движения, физические упражнения считаются специфическим средством физического воспитания. Двигательная активность - биологическая потребность организма, от степени удовлетворения которой зависит здоровье детей, их физическое и общее развитие.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Физические упражнения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717032"/>
            <a:ext cx="3548727" cy="199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36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У детей дошкольного возраста необходимо сформировать навыки выполнения упражнения основной гимнастики (строевые, общеразвивающие упражнения, основные движения - ходьба, бег, упражнения в равновесии, лазанье, ползание, </a:t>
            </a:r>
            <a:r>
              <a:rPr lang="ru-RU" dirty="0" err="1"/>
              <a:t>перелезание</a:t>
            </a:r>
            <a:r>
              <a:rPr lang="ru-RU" dirty="0"/>
              <a:t>, метание, прыжки), спортивные упражнений (ходьба на лыжах, катание на коньках, санках, велосипедах, плавание). Кроме того, следует научить детей играть в игры с элементами спортивных игр (теннис, бадминтон, городки, волейбол, баскетбол, хоккей, футбол и др.).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68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933056"/>
            <a:ext cx="4728691" cy="256024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39492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>
                <a:solidFill>
                  <a:schemeClr val="tx2"/>
                </a:solidFill>
              </a:rPr>
              <a:t>Физическое развитие дошкольников и приобщение их к здоровому образу жизни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225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43204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Целью физического воспитания является формирование у детей основ здорового образа жизни. Организованные физкультурные занятия (как в детских садах, так и семье), свободная двигательная деятельность, когда ребенок во время прогулок играет, прыгает, бегает и т.п., улучшают деятельность сердечно-сосудистой, дыхательной и нервной систем, укрепляют опорно-двигательный аппарат, улучшают обмен веществ; повышают устойчивость ребенка к заболеваниям, мобилизуют защитные силы организма.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542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/>
              <a:t>Первостепенными в развитии ребенка являются оздоровительные задачи. Этими задачами являются</a:t>
            </a:r>
            <a:r>
              <a:rPr lang="ru-RU" dirty="0" smtClean="0"/>
              <a:t>: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1. </a:t>
            </a:r>
            <a:r>
              <a:rPr lang="ru-RU" dirty="0"/>
              <a:t>Повышение сопротивляемости организма влияниям внешней среды путем его закаливания. С помощью разумно дозируемых оздоровительных факторов природы (солнечные, водные, воздушные процедуры) слабые защитные силы детского организма существенно возрастают. При этом повышается сопротивляемость простудным заболеваниям (ОРЗ, насморк, кашель и др.) и инфекционным болезням (ангина, корь, краснуха, грипп и др.).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54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Первостепенными в развитии ребенка являются оздоровительные задачи. Этими задачами являются</a:t>
            </a:r>
            <a:r>
              <a:rPr lang="ru-RU" dirty="0" smtClean="0"/>
              <a:t>: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dirty="0"/>
              <a:t>2. Укрепление опорно-двигательного аппарата и формирование правильной осанки (т.е. удерживание рациональной позы во время всех видов деятельности). Важно обращать внимание на укрепление мышц стопы и голени с целью предупреждения плоскостопия, так как оно может существенно ограничить двигательную активность ребенка.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34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Первостепенными в развитии ребенка являются оздоровительные задачи. Этими задачами являются</a:t>
            </a:r>
            <a:r>
              <a:rPr lang="ru-RU" dirty="0" smtClean="0"/>
              <a:t>: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3</a:t>
            </a:r>
            <a:r>
              <a:rPr lang="ru-RU" dirty="0"/>
              <a:t>. Содействие повышению функциональных возможностей вегетативных органов. Активная двигательная деятельность ребенка способствует укреплению сердечно-сосудистой и дыхательной систем, улучшению обменных процессов в организме, оптимизации пищеварения и теплорегуляции, предупреждению застойных явлений и т.д.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/>
              <a:t>Первостепенными в развитии ребенка являются оздоровительные задачи. Этими задачами являются</a:t>
            </a:r>
            <a:r>
              <a:rPr lang="ru-RU" dirty="0" smtClean="0"/>
              <a:t>: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4. Воспитание </a:t>
            </a:r>
            <a:r>
              <a:rPr lang="ru-RU" dirty="0"/>
              <a:t>физических способностей (координационных, скоростных и выносливости). В дошкольном возрасте процесс воспитания физических способностей не должен являться специально направленным по отношению к каждому из них. Наоборот, на основе принципа гармонического развития следует так подбирать средства, менять деятельность по содержанию и характеру и регулировать направленность двигательной активности, чтобы обеспечивалось комплексное воспитание всех физических способностей.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04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/>
              <a:t>Первые семь лет жизни ребенка характеризуются интенсивным развитием всех органов и систем. Ребенок рождается с определенными унаследованными биологическими свойствами, в том числе и типологическими особенностями основных нервных процессов (сила, уравновешенность и подвижность). Но эти особенности составляют лишь основу для дальнейшего физического и психического развития, а определяющим фактором с первых месяцев жизни является окружающая среда и воспитание ребенка. Поэтому очень важно создать такие условия и так организовать воспитание, чтобы было обеспечено бодрое, положительно эмоциональное состояние ребенка, полноценное физическое и психическое развитие.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39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Физическое воспитание благоприятствует и осуществлению эстетического воспитания. В процессе выполнения физических упражнений следует развивать способность воспринимать, испытывать эстетическое удовольствие, понимать и правильно оценивать красоту, изящество, выразительность движений. Дети также овладевают трудовыми навыками, связанными с оборудованием помещения (устройство ямы с песком для прыжков в длину, заливка катка и т.д.).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47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</TotalTime>
  <Words>837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МБДОУ «Чувашско- Кищаковский детский сад » Буинского района Республики Татарстан Воспитатель: Яковлева А.Н. 2014 год. </vt:lpstr>
      <vt:lpstr>  Физическое развитие дошкольников и приобщение их к здоровому образу жизни </vt:lpstr>
      <vt:lpstr>Цели</vt:lpstr>
      <vt:lpstr>Задачи</vt:lpstr>
      <vt:lpstr>Задачи</vt:lpstr>
      <vt:lpstr>Задачи</vt:lpstr>
      <vt:lpstr>Задачи</vt:lpstr>
      <vt:lpstr>Презентация PowerPoint</vt:lpstr>
      <vt:lpstr>Презентация PowerPoint</vt:lpstr>
      <vt:lpstr>Презентация PowerPoint</vt:lpstr>
      <vt:lpstr>Гигиенические факторы</vt:lpstr>
      <vt:lpstr>Естественные силы</vt:lpstr>
      <vt:lpstr>Физические упражнения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«Чувашско- Кищаковский детский сад » Буинского района Республики Татарстан Воспитатель: Яковлева А.Н. 2014 год. </dc:title>
  <dc:creator>Учитель</dc:creator>
  <cp:lastModifiedBy>Учитель</cp:lastModifiedBy>
  <cp:revision>5</cp:revision>
  <dcterms:created xsi:type="dcterms:W3CDTF">2014-12-13T18:30:27Z</dcterms:created>
  <dcterms:modified xsi:type="dcterms:W3CDTF">2014-12-13T20:47:34Z</dcterms:modified>
</cp:coreProperties>
</file>