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6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К" initials="П" lastIdx="2" clrIdx="0">
    <p:extLst>
      <p:ext uri="{19B8F6BF-5375-455C-9EA6-DF929625EA0E}">
        <p15:presenceInfo xmlns:p15="http://schemas.microsoft.com/office/powerpoint/2012/main" userId="ПК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56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20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668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767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2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88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0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011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427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318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014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D4414-B9F4-40EC-96A5-E7BEE971B07A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237F2-9CE0-435C-A84B-EC37AE717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0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есни_из_мультфильмов_-_Песня_Фунтик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882" y="168812"/>
            <a:ext cx="8338783" cy="625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1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1275" y="0"/>
            <a:ext cx="4569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16002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4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61250">
            <a:off x="484943" y="484940"/>
            <a:ext cx="3182184" cy="31821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0" r="99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61250">
            <a:off x="2882283" y="430005"/>
            <a:ext cx="3182184" cy="3182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0" r="99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61250">
            <a:off x="4032470" y="3014987"/>
            <a:ext cx="3182184" cy="31821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0" r="99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61250">
            <a:off x="6429811" y="593778"/>
            <a:ext cx="3182184" cy="31821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0" r="99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61250">
            <a:off x="8184535" y="3001339"/>
            <a:ext cx="3182184" cy="318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62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902" y="182880"/>
            <a:ext cx="4990245" cy="6202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820898"/>
      </p:ext>
    </p:extLst>
  </p:cSld>
  <p:clrMapOvr>
    <a:masterClrMapping/>
  </p:clrMapOvr>
  <p:transition spd="med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1357" y="-121921"/>
            <a:ext cx="7287904" cy="723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Application>Microsoft Office PowerPoint</Application>
  <PresentationFormat>Широкоэкранный</PresentationFormat>
  <Paragraphs>0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Алла</cp:lastModifiedBy>
  <cp:revision>14</cp:revision>
  <dcterms:created xsi:type="dcterms:W3CDTF">2015-11-09T17:55:53Z</dcterms:created>
  <dcterms:modified xsi:type="dcterms:W3CDTF">2016-10-04T16:07:58Z</dcterms:modified>
</cp:coreProperties>
</file>