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95E32C-E56A-40EB-9283-36F19B56A6DC}" type="datetimeFigureOut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6A8338-8760-4F19-88AE-D7CE3A7A8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51F9C-58CE-4DA3-A0A8-CEEEC6A9080D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63786-663C-4437-88CE-1B6BAF5A8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F129-1805-4E83-B2AB-7977AA02D4AD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26CAD-0B48-406A-BB8B-0480EE6B7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AED99-482B-47A0-BE5B-F47CDECC3EA0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FE832-EC93-4616-9BAC-42C879BA4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AD999-26CC-4BF2-8D61-C287D1CFCD3E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9326F-0D5D-478F-B4DB-1EFCC7915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02905-8259-45C4-9B2B-887E1F341A78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75958-1CE7-4F0B-8634-1E886F15A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30F45-CD0B-4596-B3D4-F028CC847170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E07FA-1F8E-458B-B048-348320AC1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187D-7665-43A8-A526-B421FC2015F8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5E224-2308-465A-B690-B4B74A581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A76B-A3C1-4A9B-BBE0-E85E993D951B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60FA-C7E9-46AD-9A79-A68CB2597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0B063-2D5A-4632-AF25-A2A685C64827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46466-8B7A-41B2-94D9-F2D27309F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5BFA-5858-48EC-B21D-0B8B82F2377B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86703-3A23-482C-81EE-0C58498A3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889A-818D-4310-B824-906187D44966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5F2BA-553A-4C49-90F8-00949F63F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B93240-5BC2-4964-ACAC-1F6F4CAB7866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D1E43D-810D-4F4B-8D31-B363D9EEF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3" y="1071547"/>
            <a:ext cx="7772400" cy="1857387"/>
          </a:xfrm>
        </p:spPr>
        <p:txBody>
          <a:bodyPr/>
          <a:lstStyle/>
          <a:p>
            <a:r>
              <a:rPr lang="ru-RU" sz="2800" b="1" dirty="0" err="1" smtClean="0"/>
              <a:t>Кинезиологическая</a:t>
            </a:r>
            <a:r>
              <a:rPr lang="ru-RU" sz="2800" b="1" dirty="0" smtClean="0"/>
              <a:t> гимнастика на занятиях физического воспитания как средство повышения эффективности  работы по развитию речи детей с ОНР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3857628"/>
            <a:ext cx="6500857" cy="1714512"/>
          </a:xfrm>
        </p:spPr>
        <p:txBody>
          <a:bodyPr rtlCol="0"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Подготовила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Харитонова Ольга Николаевна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инструктор по физической культуре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ГБОУ СОШ (ОЦ) с.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Челно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Вершины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структурное подразделение детский сад «Колобок»</a:t>
            </a: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err="1" smtClean="0"/>
              <a:t>Кинезиология</a:t>
            </a:r>
            <a:r>
              <a:rPr lang="ru-RU" sz="5400" b="1" dirty="0" smtClean="0"/>
              <a:t> -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Наука о развитии умственных  способностей и физического здоровья через определенные физические упражнения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0C2A343-463E-43A5-BCA1-1B0C5B6DF092}" type="datetime1">
              <a:rPr lang="ru-RU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3B0AA7-7801-4677-8017-183C13DF700E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Методические приемы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sz="3600" dirty="0" smtClean="0"/>
              <a:t>Регулярность проведения</a:t>
            </a:r>
          </a:p>
          <a:p>
            <a:r>
              <a:rPr lang="ru-RU" sz="3600" dirty="0" smtClean="0"/>
              <a:t> Игровая форма</a:t>
            </a:r>
          </a:p>
          <a:p>
            <a:r>
              <a:rPr lang="ru-RU" sz="3600" dirty="0" smtClean="0"/>
              <a:t>Постепенное увеличение нагрузки</a:t>
            </a:r>
          </a:p>
          <a:p>
            <a:r>
              <a:rPr lang="ru-RU" sz="3600" dirty="0" smtClean="0"/>
              <a:t>Эмоциональная значимость</a:t>
            </a:r>
          </a:p>
          <a:p>
            <a:r>
              <a:rPr lang="ru-RU" sz="3600" dirty="0" smtClean="0"/>
              <a:t>Стихотворная форма</a:t>
            </a:r>
          </a:p>
          <a:p>
            <a:r>
              <a:rPr lang="ru-RU" sz="3600" dirty="0" smtClean="0"/>
              <a:t>Проговаривание детьми</a:t>
            </a:r>
            <a:endParaRPr lang="ru-RU" sz="3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7AD999-26CC-4BF2-8D61-C287D1CFCD3E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69326F-0D5D-478F-B4DB-1EFCC791587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1 блок </a:t>
            </a:r>
            <a:r>
              <a:rPr lang="ru-RU" sz="3600" i="1" u="sng" dirty="0" smtClean="0"/>
              <a:t>Упражнения для развития межполушарного взаимодействия</a:t>
            </a:r>
            <a:endParaRPr lang="ru-RU" sz="36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4040188" cy="639762"/>
          </a:xfrm>
        </p:spPr>
        <p:txBody>
          <a:bodyPr/>
          <a:lstStyle/>
          <a:p>
            <a:r>
              <a:rPr lang="ru-RU" sz="3600" dirty="0" smtClean="0"/>
              <a:t>« Колечко»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200" dirty="0" smtClean="0"/>
              <a:t>«  Потанцуем»</a:t>
            </a:r>
            <a:endParaRPr lang="ru-RU" sz="320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F187D-7665-43A8-A526-B421FC2015F8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5E224-2308-465A-B690-B4B74A5817D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3" name="Содержимое 12" descr="CIMG47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5992"/>
            <a:ext cx="4040188" cy="3286148"/>
          </a:xfrm>
        </p:spPr>
      </p:pic>
      <p:pic>
        <p:nvPicPr>
          <p:cNvPr id="16" name="Содержимое 15" descr="CIMG473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285993"/>
            <a:ext cx="4041775" cy="33801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2 блок </a:t>
            </a:r>
            <a:r>
              <a:rPr lang="ru-RU" sz="3200" i="1" u="sng" dirty="0" smtClean="0"/>
              <a:t>Упражнения для развития творческого (наглядно- </a:t>
            </a:r>
            <a:r>
              <a:rPr lang="ru-RU" sz="3200" i="1" u="sng" dirty="0" err="1" smtClean="0"/>
              <a:t>образгого</a:t>
            </a:r>
            <a:r>
              <a:rPr lang="ru-RU" sz="3200" i="1" u="sng" dirty="0" smtClean="0"/>
              <a:t>) мышления</a:t>
            </a: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/>
              <a:t>« Полет»</a:t>
            </a:r>
            <a:endParaRPr lang="ru-RU" sz="3200" dirty="0"/>
          </a:p>
        </p:txBody>
      </p:sp>
      <p:pic>
        <p:nvPicPr>
          <p:cNvPr id="9" name="Содержимое 8" descr="CIMG47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5992"/>
            <a:ext cx="4040188" cy="337959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/>
              <a:t>« Руки»</a:t>
            </a:r>
            <a:endParaRPr lang="ru-RU" sz="3200" dirty="0"/>
          </a:p>
        </p:txBody>
      </p:sp>
      <p:pic>
        <p:nvPicPr>
          <p:cNvPr id="10" name="Содержимое 9" descr="CIMG473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285993"/>
            <a:ext cx="4041775" cy="3380192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F187D-7665-43A8-A526-B421FC2015F8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5E224-2308-465A-B690-B4B74A5817D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3 блок </a:t>
            </a:r>
            <a:r>
              <a:rPr lang="ru-RU" sz="3200" i="1" u="sng" dirty="0" smtClean="0"/>
              <a:t>Упражнения для развития абстрактно- логического мышления</a:t>
            </a: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/>
              <a:t>« Язычок»</a:t>
            </a:r>
            <a:endParaRPr lang="ru-RU" sz="3200" dirty="0"/>
          </a:p>
        </p:txBody>
      </p:sp>
      <p:pic>
        <p:nvPicPr>
          <p:cNvPr id="9" name="Содержимое 8" descr="CIMG47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200" dirty="0" smtClean="0"/>
              <a:t>« Ротик»</a:t>
            </a:r>
            <a:endParaRPr lang="ru-RU" sz="3200" dirty="0"/>
          </a:p>
        </p:txBody>
      </p:sp>
      <p:pic>
        <p:nvPicPr>
          <p:cNvPr id="10" name="Содержимое 9" descr="CIMG475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F187D-7665-43A8-A526-B421FC2015F8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5E224-2308-465A-B690-B4B74A5817D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4 блок </a:t>
            </a:r>
            <a:r>
              <a:rPr lang="ru-RU" sz="3200" i="1" u="sng" dirty="0" smtClean="0"/>
              <a:t>Упражнения для профилактики нарушения зрения и активизации работы мышц глаз</a:t>
            </a: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/>
              <a:t>« Глазки»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200" dirty="0" smtClean="0"/>
              <a:t>« Глазки»</a:t>
            </a:r>
            <a:endParaRPr lang="ru-RU" sz="3200" dirty="0"/>
          </a:p>
        </p:txBody>
      </p:sp>
      <p:pic>
        <p:nvPicPr>
          <p:cNvPr id="12" name="Содержимое 11" descr="CIMG476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F187D-7665-43A8-A526-B421FC2015F8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5E224-2308-465A-B690-B4B74A5817D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1" name="Содержимое 10" descr="CIMG47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5 блок </a:t>
            </a:r>
            <a:r>
              <a:rPr lang="ru-RU" sz="3200" i="1" u="sng" dirty="0" smtClean="0"/>
              <a:t>Упражнения на дыхание</a:t>
            </a:r>
            <a:endParaRPr lang="ru-RU" sz="32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 Глубоко мы все вздохнем и дыхание прервем»</a:t>
            </a:r>
            <a:endParaRPr lang="ru-RU" dirty="0"/>
          </a:p>
        </p:txBody>
      </p:sp>
      <p:pic>
        <p:nvPicPr>
          <p:cNvPr id="9" name="Содержимое 8" descr="CIMG476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«Глубоко мы все подышим, сердце мы свое услышим»</a:t>
            </a:r>
            <a:endParaRPr lang="ru-RU" dirty="0"/>
          </a:p>
        </p:txBody>
      </p:sp>
      <p:pic>
        <p:nvPicPr>
          <p:cNvPr id="10" name="Содержимое 9" descr="CIMG477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2F187D-7665-43A8-A526-B421FC2015F8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5E224-2308-465A-B690-B4B74A5817D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2500330"/>
          </a:xfrm>
        </p:spPr>
        <p:txBody>
          <a:bodyPr/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4A76B-A3C1-4A9B-BBE0-E85E993D951B}" type="datetime1">
              <a:rPr lang="ru-RU" smtClean="0"/>
              <a:pPr>
                <a:defRPr/>
              </a:pPr>
              <a:t>09.01.2016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B60FA-C7E9-46AD-9A79-A68CB25974D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83</TotalTime>
  <Words>180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Праздник детский 1</vt:lpstr>
      <vt:lpstr>Кинезиологическая гимнастика на занятиях физического воспитания как средство повышения эффективности  работы по развитию речи детей с ОНР</vt:lpstr>
      <vt:lpstr>Кинезиология -</vt:lpstr>
      <vt:lpstr>Методические приемы</vt:lpstr>
      <vt:lpstr>1 блок Упражнения для развития межполушарного взаимодействия</vt:lpstr>
      <vt:lpstr>2 блок Упражнения для развития творческого (наглядно- образгого) мышления</vt:lpstr>
      <vt:lpstr>3 блок Упражнения для развития абстрактно- логического мышления</vt:lpstr>
      <vt:lpstr>4 блок Упражнения для профилактики нарушения зрения и активизации работы мышц глаз</vt:lpstr>
      <vt:lpstr>5 блок Упражнения на дыхание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Кинезиологическая гимнастика на занятиях физического воспитания как средство повышения эффективности  работы по развитию речи детей с ОНР</dc:title>
  <dc:creator>ништячек</dc:creator>
  <dc:description>http://aida.ucoz.ru</dc:description>
  <cp:lastModifiedBy>ништячек</cp:lastModifiedBy>
  <cp:revision>9</cp:revision>
  <dcterms:created xsi:type="dcterms:W3CDTF">2015-12-29T04:56:55Z</dcterms:created>
  <dcterms:modified xsi:type="dcterms:W3CDTF">2016-01-09T14:02:59Z</dcterms:modified>
  <cp:category>шаблоны к Powerpoint</cp:category>
</cp:coreProperties>
</file>