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58" r:id="rId6"/>
    <p:sldId id="263" r:id="rId7"/>
    <p:sldId id="264" r:id="rId8"/>
    <p:sldId id="259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81" d="100"/>
          <a:sy n="81" d="100"/>
        </p:scale>
        <p:origin x="-72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11C1-E3A1-4618-BDC3-BD861C3E3B90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7F83-602B-40CD-8EB7-E31B68769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494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11C1-E3A1-4618-BDC3-BD861C3E3B90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7F83-602B-40CD-8EB7-E31B68769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89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11C1-E3A1-4618-BDC3-BD861C3E3B90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7F83-602B-40CD-8EB7-E31B68769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418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11C1-E3A1-4618-BDC3-BD861C3E3B90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7F83-602B-40CD-8EB7-E31B68769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884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11C1-E3A1-4618-BDC3-BD861C3E3B90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7F83-602B-40CD-8EB7-E31B68769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015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11C1-E3A1-4618-BDC3-BD861C3E3B90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7F83-602B-40CD-8EB7-E31B68769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30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11C1-E3A1-4618-BDC3-BD861C3E3B90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7F83-602B-40CD-8EB7-E31B68769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54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11C1-E3A1-4618-BDC3-BD861C3E3B90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7F83-602B-40CD-8EB7-E31B68769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23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11C1-E3A1-4618-BDC3-BD861C3E3B90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7F83-602B-40CD-8EB7-E31B68769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431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11C1-E3A1-4618-BDC3-BD861C3E3B90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7F83-602B-40CD-8EB7-E31B68769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839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11C1-E3A1-4618-BDC3-BD861C3E3B90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7F83-602B-40CD-8EB7-E31B68769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697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111C1-E3A1-4618-BDC3-BD861C3E3B90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A7F83-602B-40CD-8EB7-E31B68769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80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00B0F0"/>
            </a:gs>
            <a:gs pos="5000">
              <a:srgbClr val="0070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Космический огород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365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6900" y="723900"/>
            <a:ext cx="5613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наши дни многие страны мира объединились и создали Международную космическую станцию. Там активно проводятся эксперименты по выращиванию растений.   В августе этого года двум российским космонавтам </a:t>
            </a:r>
            <a:r>
              <a:rPr lang="ru-RU" dirty="0"/>
              <a:t>Валерию Корзуну и Максиму </a:t>
            </a:r>
            <a:r>
              <a:rPr lang="ru-RU" dirty="0" err="1"/>
              <a:t>Сураеву</a:t>
            </a:r>
            <a:r>
              <a:rPr lang="ru-RU" dirty="0"/>
              <a:t> удалось вырастить на МКС разновидность листового салата, относящуюся к растениям семейства капустных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098" name="Picture 2" descr="Cosmonaut Maxim Suraev, Expedition 22 Flight Engineer, holds Mizun lettuce plants from the BIO-5 Rasteniya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9800" y="461962"/>
            <a:ext cx="3267075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94200" y="3735005"/>
            <a:ext cx="74295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Это программа </a:t>
            </a:r>
            <a:r>
              <a:rPr lang="ru-RU" dirty="0" smtClean="0"/>
              <a:t>Российского </a:t>
            </a:r>
            <a:r>
              <a:rPr lang="ru-RU" dirty="0"/>
              <a:t>космического </a:t>
            </a:r>
            <a:r>
              <a:rPr lang="ru-RU" dirty="0" smtClean="0"/>
              <a:t>агентства </a:t>
            </a:r>
            <a:r>
              <a:rPr lang="ru-RU" dirty="0"/>
              <a:t>и Американского </a:t>
            </a:r>
            <a:r>
              <a:rPr lang="ru-RU" dirty="0" smtClean="0"/>
              <a:t>Национального управления </a:t>
            </a:r>
            <a:r>
              <a:rPr lang="ru-RU" dirty="0"/>
              <a:t>по </a:t>
            </a:r>
            <a:r>
              <a:rPr lang="ru-RU" dirty="0" smtClean="0"/>
              <a:t>воздухоплаванию </a:t>
            </a:r>
            <a:r>
              <a:rPr lang="ru-RU" dirty="0"/>
              <a:t>и </a:t>
            </a:r>
            <a:r>
              <a:rPr lang="ru-RU" dirty="0" smtClean="0"/>
              <a:t>исследованию(НАСА). </a:t>
            </a:r>
            <a:r>
              <a:rPr lang="ru-RU" dirty="0"/>
              <a:t>Космический огород может стать источником пищи для членов экипажа. Как считают в </a:t>
            </a:r>
            <a:r>
              <a:rPr lang="ru-RU" dirty="0" smtClean="0"/>
              <a:t>НАСА, «когда </a:t>
            </a:r>
            <a:r>
              <a:rPr lang="ru-RU" dirty="0"/>
              <a:t>команды астронавтов отправятся в длительные миссии, например, на Марс, новация будет особенно </a:t>
            </a:r>
            <a:r>
              <a:rPr lang="ru-RU" dirty="0" smtClean="0"/>
              <a:t>востребована». В НАСА подсчитали, что каждый килограмм выращенной еды в космосе может сэкономить очень много средств, так как отправлять грузы в космос очень дорого.</a:t>
            </a:r>
            <a:endParaRPr lang="ru-RU" dirty="0"/>
          </a:p>
        </p:txBody>
      </p:sp>
      <p:pic>
        <p:nvPicPr>
          <p:cNvPr id="4100" name="Picture 4" descr="Cosmonaut Valery G. Korzun, Expedition Five mission commander, studies mizuna lettuce as part of the Rastenyia-2 investigation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" y="3340100"/>
            <a:ext cx="3048000" cy="254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38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1" y="558800"/>
            <a:ext cx="65659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Еще много научных трудностей надо преодолеть, </a:t>
            </a:r>
          </a:p>
          <a:p>
            <a:pPr algn="just"/>
            <a:r>
              <a:rPr lang="ru-RU" dirty="0"/>
              <a:t>ч</a:t>
            </a:r>
            <a:r>
              <a:rPr lang="ru-RU" dirty="0" smtClean="0"/>
              <a:t>тобы выращивать растения в космосе в промышленных масштабах.</a:t>
            </a:r>
            <a:endParaRPr lang="ru-RU" dirty="0"/>
          </a:p>
          <a:p>
            <a:pPr algn="just"/>
            <a:r>
              <a:rPr lang="ru-RU" dirty="0" smtClean="0"/>
              <a:t>Не все растения могут расти в условиях отличных от земных. 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     Но я верю, что сбудется предсказание Циолковского о том, что «</a:t>
            </a:r>
            <a:r>
              <a:rPr lang="ru-RU" dirty="0"/>
              <a:t>каждый квадратный метр внеземной плантации сможет полностью прокормить одного жителя космического поселения</a:t>
            </a:r>
            <a:r>
              <a:rPr lang="ru-RU" dirty="0" smtClean="0"/>
              <a:t>.» </a:t>
            </a:r>
          </a:p>
          <a:p>
            <a:pPr algn="just"/>
            <a:r>
              <a:rPr lang="ru-RU" dirty="0" smtClean="0"/>
              <a:t>И когда-то в будущем в космосе, может на Луне, а может на Марсе, появятся плантации полезных растений, которые будут давать людям еду и воздух. Без этого человек не сможет осваивать дальние планеты.</a:t>
            </a:r>
            <a:endParaRPr lang="ru-RU" dirty="0"/>
          </a:p>
        </p:txBody>
      </p:sp>
      <p:pic>
        <p:nvPicPr>
          <p:cNvPr id="5122" name="Picture 2" descr="http://img0.liveinternet.ru/images/attach/c/8/101/796/101796662_large_1370687471_Bi_2_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2775" y="423862"/>
            <a:ext cx="5051425" cy="621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689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700" y="520700"/>
            <a:ext cx="767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этом году мне удалось побывать в трех музеях, связанных с космонавтикой.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509" y="1349471"/>
            <a:ext cx="3721100" cy="38956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3700" y="5512832"/>
            <a:ext cx="32702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ДОМ-МУЗЕЙ К.Э. ЦИОЛКОВСКОГО </a:t>
            </a:r>
          </a:p>
          <a:p>
            <a:r>
              <a:rPr lang="ru-RU" sz="1600" b="1" dirty="0" err="1" smtClean="0"/>
              <a:t>г.Калуга</a:t>
            </a:r>
            <a:endParaRPr lang="ru-RU" sz="1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9100" y="1349471"/>
            <a:ext cx="3835400" cy="45019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29100" y="6008142"/>
            <a:ext cx="4044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Музей истории космонавтики </a:t>
            </a:r>
            <a:r>
              <a:rPr lang="ru-RU" b="1" dirty="0" err="1" smtClean="0"/>
              <a:t>г.Калуга</a:t>
            </a:r>
            <a:endParaRPr lang="ru-RU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0549" y="446730"/>
            <a:ext cx="3808995" cy="47983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508260" y="5539264"/>
            <a:ext cx="3213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Музей</a:t>
            </a:r>
            <a:r>
              <a:rPr lang="ru-RU" dirty="0" smtClean="0"/>
              <a:t> </a:t>
            </a:r>
            <a:r>
              <a:rPr lang="ru-RU" b="1" dirty="0" smtClean="0"/>
              <a:t>космонавтики на ВДНХ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33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5283" y="761999"/>
            <a:ext cx="59309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доме-музее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Циолковского я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узнала,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что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Константин Эдуардович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задолго до полета человека в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космос,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мечтал о длительных  космических полетах на дальние планеты.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Циолковский предполагал,  что зеленая флора в будущем станет главным источником питания и поддержания состава атмосферы на космических кораблях.  В работах ученого мы находим первые «технические условия» на создание космических оранжерей. Меня очень заинтересовала тема «космического огорода».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9415" y="762000"/>
            <a:ext cx="5556901" cy="511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92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00" y="749300"/>
            <a:ext cx="4318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А в музее космонавтики я нашла очень интересный раздел, посвященный выращиванию растений в космосе.   Там я узнала много интересного.   Оказывается, что «космический огород» это уже давно реальность.  </a:t>
            </a:r>
          </a:p>
          <a:p>
            <a:pPr algn="just"/>
            <a:r>
              <a:rPr lang="ru-RU" dirty="0" smtClean="0"/>
              <a:t>     История экспериментов по выращиванию растений в космосе началась именно в нашей стране. Это было связанно с нашими успехами в космосе. Наша страна долгое время была единственной, у кого была орбитальная станция, на которой можно было проводить эксперименты.</a:t>
            </a:r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1100" y="0"/>
            <a:ext cx="7200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226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2100" y="1067138"/>
            <a:ext cx="4927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     Кстати,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растения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полетели в космос раньше человека. </a:t>
            </a:r>
            <a:r>
              <a:rPr lang="ru-RU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Ветка комнатного цветкового растения летала на орбиту еще до Гагарина в одном из испытательных полетов будущего корабля «Восток». К нашему времени в космосе побывали представители многих растений: лук, горох, пшеница, кукуруза, капуста, укроп, салат…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2100" y="0"/>
            <a:ext cx="6819900" cy="6858000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647700" y="3960694"/>
            <a:ext cx="4368800" cy="1651000"/>
          </a:xfrm>
          <a:prstGeom prst="wedgeRoundRectCallout">
            <a:avLst>
              <a:gd name="adj1" fmla="val 77596"/>
              <a:gd name="adj2" fmla="val 10274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я в музее космонавтики. Там есть раздел посвящённый выращиванию растений. После посещения этого музея я придумала рассказать про «космический огород»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168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5295900"/>
            <a:ext cx="11493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Ученые </a:t>
            </a:r>
            <a:r>
              <a:rPr lang="ru-RU" dirty="0"/>
              <a:t>предлагают выращивать растения, </a:t>
            </a:r>
            <a:r>
              <a:rPr lang="ru-RU" dirty="0" smtClean="0"/>
              <a:t>пригодные </a:t>
            </a:r>
            <a:r>
              <a:rPr lang="ru-RU" dirty="0"/>
              <a:t>в пищу и </a:t>
            </a:r>
            <a:endParaRPr lang="ru-RU" dirty="0" smtClean="0"/>
          </a:p>
          <a:p>
            <a:r>
              <a:rPr lang="ru-RU" dirty="0" smtClean="0"/>
              <a:t>способные </a:t>
            </a:r>
            <a:r>
              <a:rPr lang="ru-RU" dirty="0"/>
              <a:t>к фотосинтезу, чтобы вырабатывать кислород.  </a:t>
            </a:r>
          </a:p>
          <a:p>
            <a:endParaRPr lang="ru-RU" dirty="0"/>
          </a:p>
        </p:txBody>
      </p:sp>
      <p:pic>
        <p:nvPicPr>
          <p:cNvPr id="1026" name="Picture 2" descr="http://xmars.ru/wp-content/uploads/2014/04/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" y="253137"/>
            <a:ext cx="7785100" cy="444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55000" y="253137"/>
            <a:ext cx="3581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Выращивание растений тесно связано с планами ученых по освоению других планет.</a:t>
            </a:r>
          </a:p>
          <a:p>
            <a:pPr algn="just"/>
            <a:r>
              <a:rPr lang="ru-RU" dirty="0" smtClean="0"/>
              <a:t>     Еще </a:t>
            </a:r>
            <a:r>
              <a:rPr lang="ru-RU" dirty="0"/>
              <a:t>до освоения космоса</a:t>
            </a:r>
            <a:r>
              <a:rPr lang="ru-RU" dirty="0" smtClean="0"/>
              <a:t>, </a:t>
            </a:r>
            <a:r>
              <a:rPr lang="ru-RU" dirty="0"/>
              <a:t>люди мечтали о заселении планет и поселении на них различных форм жизни.  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     Для  </a:t>
            </a:r>
            <a:r>
              <a:rPr lang="ru-RU" dirty="0"/>
              <a:t>этого на далеких </a:t>
            </a:r>
            <a:r>
              <a:rPr lang="ru-RU" dirty="0" smtClean="0"/>
              <a:t>космических станциях </a:t>
            </a:r>
            <a:r>
              <a:rPr lang="ru-RU" dirty="0"/>
              <a:t>космонавтам потребуются </a:t>
            </a:r>
            <a:r>
              <a:rPr lang="ru-RU" dirty="0" smtClean="0"/>
              <a:t>возобновляемые </a:t>
            </a:r>
            <a:r>
              <a:rPr lang="ru-RU" dirty="0"/>
              <a:t>ресурсы пищи и воздуха. </a:t>
            </a:r>
          </a:p>
        </p:txBody>
      </p:sp>
    </p:spTree>
    <p:extLst>
      <p:ext uri="{BB962C8B-B14F-4D97-AF65-F5344CB8AC3E}">
        <p14:creationId xmlns:p14="http://schemas.microsoft.com/office/powerpoint/2010/main" val="3894613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" y="280980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1962 году Главный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конструктор Королев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наметил целую программу ботанических и агротехнических исследований в космосе. Он писал: «Надо бы начать разработку «Оранжереи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 Циолковскому» 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надо начинать работать над «космическими урожаями».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23552" y="2902970"/>
            <a:ext cx="2667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Вскоре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по инициативе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Королева 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Красноярске появился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биотехнический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комплекс «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Биос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». В котором проводились эксперименты по возможному длительному жизнеобеспечению  людей  на космических станциях. 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</a:t>
            </a:r>
            <a:endParaRPr lang="ru-RU" dirty="0"/>
          </a:p>
        </p:txBody>
      </p:sp>
      <p:pic>
        <p:nvPicPr>
          <p:cNvPr id="2052" name="Picture 4" descr="http://alien3.users.photofile.ru/photo/alien3/96704010/1326764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5400" y="114299"/>
            <a:ext cx="4226029" cy="369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850772" y="4571364"/>
            <a:ext cx="40206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Сейчас такие эксперименты проводят многие  страны. Группа людей до года живет в замкнутой пространстве. Обеспечивая себя едой и кислородом, выращивая растения.  При этом они не могут получать продукты, а иногда и кислород извне.</a:t>
            </a:r>
            <a:endParaRPr lang="ru-RU" dirty="0"/>
          </a:p>
        </p:txBody>
      </p:sp>
      <p:pic>
        <p:nvPicPr>
          <p:cNvPr id="2056" name="Picture 8" descr="http://novosti-kosmonavtiki.ru/upload/medialibrary/2c0/0_shtepe_eksper_1973_1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27" y="2451100"/>
            <a:ext cx="4924425" cy="410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560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05281" y="11049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300" y="207139"/>
            <a:ext cx="599258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 1971 году на корабле «Союз-10» за пределы Земли отправилась установка «Вазон» с двумя тюльпанами. Но, к сожалению, стыковки со станцией «Салют» не произошло, распустившиеся цветы могли наблюдать уже на Земле лишь специалисты группы поиска.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Первые растения в космосе были получены на орбитальной станции «Салют» в установке «Оазис1». </a:t>
            </a:r>
            <a:b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Далее каждая космическая программа, проводила эксперименты по выращиванию растений, в условия невесомости.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0" y="0"/>
            <a:ext cx="5905500" cy="66282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816" y="3346460"/>
            <a:ext cx="5475797" cy="328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492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100" y="469900"/>
            <a:ext cx="4165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Помимо чисто научной стороны, у «космического огорода» есть еще одна польза.</a:t>
            </a:r>
          </a:p>
          <a:p>
            <a:r>
              <a:rPr lang="ru-RU" dirty="0" smtClean="0"/>
              <a:t>Как выяснилось, выращивание растений  поднимает настроение космонавтам.  Космонавт Гречко, который первый проводил опыты по выращиванию, свидетельствовал </a:t>
            </a:r>
            <a:r>
              <a:rPr lang="ru-RU" dirty="0"/>
              <a:t>о психологической поддержке, которую космонавты получали у растений. Сам он, особенно к концу полета, старался при каждом удобном </a:t>
            </a:r>
            <a:r>
              <a:rPr lang="ru-RU" dirty="0" smtClean="0"/>
              <a:t>случае </a:t>
            </a:r>
            <a:r>
              <a:rPr lang="ru-RU" dirty="0"/>
              <a:t>подплыть к оранжерее, чтобы лишний раз бросить взгляд на зеленых друзей. Иногда он ловил себя на том, что делает это неосознанно.</a:t>
            </a:r>
          </a:p>
        </p:txBody>
      </p:sp>
      <p:pic>
        <p:nvPicPr>
          <p:cNvPr id="3074" name="Picture 2" descr="http://domovladelets.ru/userfiles/image/SEO/grechko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9175" y="297646"/>
            <a:ext cx="7029450" cy="431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1658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1499</TotalTime>
  <Words>698</Words>
  <Application>Microsoft Office PowerPoint</Application>
  <PresentationFormat>Произвольный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Космический огород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Космический огород</dc:title>
  <dc:creator>Наташа</dc:creator>
  <cp:lastModifiedBy>Карпов Алексей</cp:lastModifiedBy>
  <cp:revision>47</cp:revision>
  <dcterms:created xsi:type="dcterms:W3CDTF">2015-11-21T17:38:31Z</dcterms:created>
  <dcterms:modified xsi:type="dcterms:W3CDTF">2016-10-04T06:01:52Z</dcterms:modified>
</cp:coreProperties>
</file>