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6849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1135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48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4034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577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01334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48727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715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818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9368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1684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10/4/2016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03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0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12776"/>
            <a:ext cx="8458200" cy="3816424"/>
          </a:xfrm>
        </p:spPr>
        <p:txBody>
          <a:bodyPr/>
          <a:lstStyle/>
          <a:p>
            <a:pPr algn="r"/>
            <a:r>
              <a:rPr lang="ru-RU" b="1" dirty="0" err="1"/>
              <a:t>П</a:t>
            </a:r>
            <a:r>
              <a:rPr lang="ru-RU" b="1" dirty="0" err="1" smtClean="0"/>
              <a:t>ластилинография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smtClean="0"/>
              <a:t>тему: «Осенние листочки»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/>
              <a:t>автор: Дунаевская В. Ю.</a:t>
            </a:r>
            <a:br>
              <a:rPr lang="ru-RU" sz="2800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51149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9"/>
            <a:ext cx="9144000" cy="68500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95232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мы часто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Видим Рыжего Гимнаста.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 веточке повис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смело сверху вниз.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Дунул свежий Ветерок.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первый кувырок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крутил он сальто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до асфальта.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(Осенний Лист.)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5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3.googleusercontent.com/-1GCeuBVlSbA/VFc2wOmfshI/AAAAAAAAEE0/dj-p6m6I9lY/%25D0%25A5%25D0%25B5%25D1%2580%25D1%2581%25D0%25BE%25D0%25BD-%25D0%25BB%25D0%25B8%25D1%2581%25D1%2582%25D0%25BE%25D0%25BF%25D0%25B0%25D0%25B4.gif?imgmax=160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27384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3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" y="0"/>
            <a:ext cx="9287309" cy="6957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78" y="1637897"/>
            <a:ext cx="2336188" cy="25111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782" y="352587"/>
            <a:ext cx="3468700" cy="26042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6" y="3861048"/>
            <a:ext cx="3701547" cy="2592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9040"/>
            <a:ext cx="3718410" cy="27953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5" y="135873"/>
            <a:ext cx="36671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22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ман\Desktop\Новая папка (2)\P10502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61" y="188640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роман\Desktop\Новая папка (2)\P10502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9372"/>
            <a:ext cx="2232247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315" y="188640"/>
            <a:ext cx="2232248" cy="16741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87" y="2006348"/>
            <a:ext cx="2323889" cy="17429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034983"/>
            <a:ext cx="2247528" cy="16856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315" y="2029864"/>
            <a:ext cx="2323890" cy="1742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68" y="3967671"/>
            <a:ext cx="2309420" cy="17320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967671"/>
            <a:ext cx="2304256" cy="17281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330" y="3807829"/>
            <a:ext cx="20478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3204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11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Пластилинография на тему: «Осенние листочки»  автор: Дунаевская В. Ю. </vt:lpstr>
      <vt:lpstr>Осенью мы часто Видим Рыжего Гимнаста. Он на веточке повис Смотрит смело сверху вниз. Дунул свежий Ветерок. Сделал первый кувырок И крутил он сальто Прямо до асфальта.         (Осенний Лист.)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пластилинография на тему осенние листочки</dc:title>
  <dc:creator>роман</dc:creator>
  <cp:lastModifiedBy>роман</cp:lastModifiedBy>
  <cp:revision>5</cp:revision>
  <dcterms:created xsi:type="dcterms:W3CDTF">2016-10-03T16:35:08Z</dcterms:created>
  <dcterms:modified xsi:type="dcterms:W3CDTF">2016-10-04T16:12:16Z</dcterms:modified>
</cp:coreProperties>
</file>