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AAE2E-0D02-4447-BFD8-FB0DCDC5434F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6BEEA-4F2A-4590-AD93-35869D5329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82"/>
            <a:ext cx="9149316" cy="68540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1124744"/>
            <a:ext cx="619268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Arial Black" pitchFamily="34" charset="0"/>
              </a:rPr>
              <a:t>Вместе учим </a:t>
            </a:r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ПДД</a:t>
            </a:r>
          </a:p>
          <a:p>
            <a:pPr algn="ctr"/>
            <a:endParaRPr lang="ru-RU" sz="4400" b="1" dirty="0">
              <a:solidFill>
                <a:srgbClr val="7030A0"/>
              </a:solidFill>
              <a:latin typeface="Arial Black" pitchFamily="34" charset="0"/>
            </a:endParaRP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Для родителей воспитанников 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детского 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сада № 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37 </a:t>
            </a:r>
          </a:p>
          <a:p>
            <a:pPr algn="ctr"/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r"/>
            <a:r>
              <a:rPr lang="ru-RU" b="1" i="1" dirty="0" smtClean="0">
                <a:solidFill>
                  <a:srgbClr val="00B050"/>
                </a:solidFill>
              </a:rPr>
              <a:t>1 младшая группа «СОЛНЫШКО»</a:t>
            </a:r>
            <a:endParaRPr lang="ru-RU" b="1" i="1" dirty="0">
              <a:solidFill>
                <a:srgbClr val="00B050"/>
              </a:solidFill>
            </a:endParaRPr>
          </a:p>
          <a:p>
            <a:pPr algn="r"/>
            <a:r>
              <a:rPr lang="ru-RU" b="1" i="1" dirty="0">
                <a:solidFill>
                  <a:srgbClr val="00B050"/>
                </a:solidFill>
              </a:rPr>
              <a:t>Подготовили воспитатели </a:t>
            </a:r>
            <a:r>
              <a:rPr lang="ru-RU" b="1" i="1" dirty="0" smtClean="0">
                <a:solidFill>
                  <a:srgbClr val="00B050"/>
                </a:solidFill>
              </a:rPr>
              <a:t>: </a:t>
            </a:r>
          </a:p>
          <a:p>
            <a:pPr algn="r"/>
            <a:r>
              <a:rPr lang="ru-RU" b="1" i="1" dirty="0" smtClean="0">
                <a:solidFill>
                  <a:srgbClr val="00B050"/>
                </a:solidFill>
              </a:rPr>
              <a:t>Смирнова И. С. И Павлова О. С.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svetofo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3501008"/>
            <a:ext cx="1728192" cy="2383713"/>
          </a:xfrm>
          <a:prstGeom prst="rect">
            <a:avLst/>
          </a:prstGeom>
        </p:spPr>
      </p:pic>
    </p:spTree>
  </p:cSld>
  <p:clrMapOvr>
    <a:masterClrMapping/>
  </p:clrMapOvr>
  <p:transition advTm="168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316" y="0"/>
            <a:ext cx="9149316" cy="68540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35896" y="980728"/>
            <a:ext cx="43924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cs typeface="Aharoni" pitchFamily="2" charset="-79"/>
              </a:rPr>
              <a:t>Уважаемые </a:t>
            </a:r>
            <a:r>
              <a:rPr lang="ru-RU" sz="3200" b="1" dirty="0" smtClean="0">
                <a:solidFill>
                  <a:srgbClr val="FF0000"/>
                </a:solidFill>
                <a:cs typeface="Aharoni" pitchFamily="2" charset="-79"/>
              </a:rPr>
              <a:t>родители!!!</a:t>
            </a:r>
            <a:endParaRPr lang="ru-RU" sz="3200" b="1" dirty="0">
              <a:solidFill>
                <a:srgbClr val="FF0000"/>
              </a:solidFill>
              <a:cs typeface="Aharoni" pitchFamily="2" charset="-79"/>
            </a:endParaRP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Вы являетесь образцом поведения. Вы – объект любви и подражания для ребенка. Это необходимо помнить всегда и тем более когда делаете первый шаг на проезжую часть дороги вместе с малышом. Своевременно обучайте их умению ориентироваться в дорожной ситуации, воспитывайте потребность быть осмотрительными на улице.</a:t>
            </a:r>
          </a:p>
        </p:txBody>
      </p:sp>
      <p:pic>
        <p:nvPicPr>
          <p:cNvPr id="4" name="Рисунок 3" descr="hello_html_m316b180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404664"/>
            <a:ext cx="3180792" cy="4653136"/>
          </a:xfrm>
          <a:prstGeom prst="rect">
            <a:avLst/>
          </a:prstGeom>
        </p:spPr>
      </p:pic>
    </p:spTree>
  </p:cSld>
  <p:clrMapOvr>
    <a:masterClrMapping/>
  </p:clrMapOvr>
  <p:transition advTm="218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316" y="0"/>
            <a:ext cx="91546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79912" y="3501008"/>
            <a:ext cx="4104456" cy="230832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Нельзя </a:t>
            </a:r>
            <a:r>
              <a:rPr lang="ru-RU" sz="3600" b="1" dirty="0">
                <a:solidFill>
                  <a:srgbClr val="FF0000"/>
                </a:solidFill>
                <a:latin typeface="Arial Black" pitchFamily="34" charset="0"/>
              </a:rPr>
              <a:t>идти</a:t>
            </a:r>
          </a:p>
          <a:p>
            <a:r>
              <a:rPr lang="ru-RU" sz="3600" dirty="0">
                <a:solidFill>
                  <a:srgbClr val="FFFF00"/>
                </a:solidFill>
                <a:latin typeface="Arial Black" pitchFamily="34" charset="0"/>
              </a:rPr>
              <a:t>Подумай</a:t>
            </a:r>
          </a:p>
          <a:p>
            <a:r>
              <a:rPr lang="ru-RU" sz="3600" dirty="0">
                <a:solidFill>
                  <a:srgbClr val="00B050"/>
                </a:solidFill>
                <a:latin typeface="Arial Black" pitchFamily="34" charset="0"/>
              </a:rPr>
              <a:t>Можно </a:t>
            </a:r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идти</a:t>
            </a:r>
            <a:endParaRPr lang="ru-RU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7" name="Рисунок 6" descr="svetofo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340768"/>
            <a:ext cx="2505878" cy="34563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75856" y="1124744"/>
            <a:ext cx="4824536" cy="280076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ПОНАБЛЮДАЙТЕ С ДЕТЬМИ ЗА РАБОТОЙ 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С</a:t>
            </a:r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В</a:t>
            </a:r>
            <a:r>
              <a:rPr lang="ru-RU" sz="3200" dirty="0" smtClean="0">
                <a:solidFill>
                  <a:srgbClr val="00B050"/>
                </a:solidFill>
                <a:latin typeface="Arial Black" pitchFamily="34" charset="0"/>
              </a:rPr>
              <a:t>Е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Т</a:t>
            </a:r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3200" dirty="0" smtClean="0">
                <a:solidFill>
                  <a:srgbClr val="00B050"/>
                </a:solidFill>
                <a:latin typeface="Arial Black" pitchFamily="34" charset="0"/>
              </a:rPr>
              <a:t>Ф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Р</a:t>
            </a:r>
            <a:r>
              <a:rPr lang="ru-RU" sz="3200" dirty="0" smtClean="0">
                <a:solidFill>
                  <a:srgbClr val="00B050"/>
                </a:solidFill>
                <a:latin typeface="Arial Black" pitchFamily="34" charset="0"/>
              </a:rPr>
              <a:t>А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: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Красный цвет </a:t>
            </a:r>
            <a:r>
              <a:rPr lang="ru-RU" sz="2400" dirty="0" smtClean="0"/>
              <a:t>– движенья нет!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Желтый цвет </a:t>
            </a:r>
            <a:r>
              <a:rPr lang="ru-RU" sz="2400" dirty="0" smtClean="0"/>
              <a:t>– еще движенья нет. </a:t>
            </a:r>
          </a:p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А зеленый говорит: </a:t>
            </a:r>
            <a:r>
              <a:rPr lang="ru-RU" sz="2400" dirty="0" smtClean="0"/>
              <a:t>«Проходите, путь открыт!»</a:t>
            </a:r>
            <a:endParaRPr lang="ru-RU" sz="2400" dirty="0"/>
          </a:p>
        </p:txBody>
      </p:sp>
    </p:spTree>
  </p:cSld>
  <p:clrMapOvr>
    <a:masterClrMapping/>
  </p:clrMapOvr>
  <p:transition advTm="141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82"/>
            <a:ext cx="9149316" cy="68540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980728"/>
            <a:ext cx="684076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«Безопасное поведение на проезжей части» </a:t>
            </a:r>
            <a:endParaRPr lang="ru-RU" sz="28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Учите </a:t>
            </a:r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ребенка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Ходить по тротуару, по его правой стороне; 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Переходить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дорогу со взрослым, держась за руку, тогда, когда обзору никто и ничего не мешает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При переходе дороги посмотреть сначала налево, потом направо; 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Трамвай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всегда обходить спереди, а автобус сзади;</a:t>
            </a:r>
          </a:p>
        </p:txBody>
      </p:sp>
      <p:pic>
        <p:nvPicPr>
          <p:cNvPr id="4" name="Рисунок 3" descr="blesk-transport-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4941168"/>
            <a:ext cx="3661207" cy="1152128"/>
          </a:xfrm>
          <a:prstGeom prst="rect">
            <a:avLst/>
          </a:prstGeom>
        </p:spPr>
      </p:pic>
    </p:spTree>
  </p:cSld>
  <p:clrMapOvr>
    <a:masterClrMapping/>
  </p:clrMapOvr>
  <p:transition advTm="226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5316" y="0"/>
            <a:ext cx="915463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836712"/>
            <a:ext cx="662473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Правила перевозки детей в автомобиле:</a:t>
            </a:r>
            <a:endParaRPr lang="ru-RU" sz="2800" b="1" dirty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Всегда пристегивайтесь ремнями безопасности и объясняйте ребенку, зачем это нужно делать; 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Ремень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безопасности для ребенка должен иметь адаптер по его росту (чтобы ремень не был на уровне шеи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Дети до 12 лет должны сидеть в специальном детском удерживающем устройстве (кресле) или занимать безопасные места в автомобиле: середину и правую часть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Учите ребенка правильному выходу из автомобиля (со стороны тротуара).</a:t>
            </a:r>
          </a:p>
        </p:txBody>
      </p:sp>
      <p:pic>
        <p:nvPicPr>
          <p:cNvPr id="4" name="Рисунок 3" descr="90425dca588bc8030d2b07ce3aebea9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4941168"/>
            <a:ext cx="1800200" cy="158560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87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82"/>
            <a:ext cx="9149316" cy="68540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980728"/>
            <a:ext cx="5976664" cy="45858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Arial Black" pitchFamily="34" charset="0"/>
              </a:rPr>
              <a:t>Мамы и </a:t>
            </a: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папы!!!</a:t>
            </a:r>
            <a:endParaRPr lang="ru-RU" sz="40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Arial Black" pitchFamily="34" charset="0"/>
              </a:rPr>
              <a:t>Отнеситесь ответственно к нашим советам. Ведь от вашей культуры поведения на улице, в общественном транспорте, от вашего уважения правил дорожного движения зависит жизнь и здоровье вашего ребенка!</a:t>
            </a:r>
          </a:p>
        </p:txBody>
      </p:sp>
    </p:spTree>
  </p:cSld>
  <p:clrMapOvr>
    <a:masterClrMapping/>
  </p:clrMapOvr>
  <p:transition advTm="150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286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12</cp:revision>
  <dcterms:created xsi:type="dcterms:W3CDTF">2016-09-24T08:27:51Z</dcterms:created>
  <dcterms:modified xsi:type="dcterms:W3CDTF">2016-09-24T09:12:34Z</dcterms:modified>
</cp:coreProperties>
</file>