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7" r:id="rId4"/>
    <p:sldId id="260" r:id="rId5"/>
    <p:sldId id="258" r:id="rId6"/>
    <p:sldId id="261" r:id="rId7"/>
    <p:sldId id="259" r:id="rId8"/>
    <p:sldId id="262" r:id="rId9"/>
    <p:sldId id="287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98" r:id="rId19"/>
    <p:sldId id="295" r:id="rId20"/>
    <p:sldId id="296" r:id="rId21"/>
    <p:sldId id="288" r:id="rId22"/>
    <p:sldId id="291" r:id="rId23"/>
    <p:sldId id="299" r:id="rId24"/>
    <p:sldId id="292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0000FF"/>
    <a:srgbClr val="FFCCFF"/>
    <a:srgbClr val="FFCC66"/>
    <a:srgbClr val="99FF66"/>
    <a:srgbClr val="CCFF66"/>
    <a:srgbClr val="FF9966"/>
    <a:srgbClr val="FF66FF"/>
    <a:srgbClr val="99CC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660"/>
  </p:normalViewPr>
  <p:slideViewPr>
    <p:cSldViewPr>
      <p:cViewPr varScale="1">
        <p:scale>
          <a:sx n="78" d="100"/>
          <a:sy n="78" d="100"/>
        </p:scale>
        <p:origin x="-28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Guest\Рабочий стол\Пушкин\image00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04664"/>
            <a:ext cx="507209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4941168"/>
            <a:ext cx="2995836" cy="170596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8. Ветер, ветер! Ты могуч,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Ты  гоняешь стаи туч,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Ты волнуешь сине море</a:t>
            </a:r>
            <a:r>
              <a:rPr lang="ru-RU" b="1" i="1" dirty="0" smtClean="0">
                <a:solidFill>
                  <a:srgbClr val="0000FF"/>
                </a:solidFill>
              </a:rPr>
              <a:t>,…..</a:t>
            </a:r>
            <a:endParaRPr lang="ru-RU" b="1" i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17410" name="Picture 2" descr="http://festival.1september.ru/articles/532688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3" y="-1"/>
            <a:ext cx="5358283" cy="5877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4653136"/>
            <a:ext cx="3538736" cy="1473027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9. Соку спелого полно,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Так свежо и так душисто,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Так румяно – золотисто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Будто мёдом налилось!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Видны семечки насквозь.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16386" name="Picture 2" descr="http://player.myshared.ru/942852/data/images/img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5"/>
            <a:ext cx="4430866" cy="5960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4365104"/>
            <a:ext cx="3744416" cy="197651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10. Вот пошёл он к сине морю;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Видит, - море слегка разыгралось.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Стал он кликать золотую рыбку,</a:t>
            </a:r>
          </a:p>
          <a:p>
            <a:pPr algn="ctr">
              <a:buNone/>
            </a:pPr>
            <a:endParaRPr lang="ru-RU" b="1" i="1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15362" name="Picture 2" descr="http://www.artreestr.ru/i/GalleryArt/Serge/Zolotaya_Rybka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633670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4797152"/>
            <a:ext cx="2818656" cy="1584176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3800" b="1" i="1" dirty="0" smtClean="0">
                <a:solidFill>
                  <a:srgbClr val="FF0066"/>
                </a:solidFill>
              </a:rPr>
              <a:t>11.  Дурачина ты, </a:t>
            </a:r>
          </a:p>
          <a:p>
            <a:pPr algn="ctr">
              <a:buNone/>
            </a:pPr>
            <a:r>
              <a:rPr lang="ru-RU" sz="3800" b="1" i="1" dirty="0" smtClean="0">
                <a:solidFill>
                  <a:srgbClr val="FF0066"/>
                </a:solidFill>
              </a:rPr>
              <a:t>простофиля!</a:t>
            </a:r>
          </a:p>
          <a:p>
            <a:pPr algn="ctr">
              <a:buNone/>
            </a:pPr>
            <a:r>
              <a:rPr lang="ru-RU" sz="3800" b="1" i="1" dirty="0" smtClean="0">
                <a:solidFill>
                  <a:srgbClr val="FF0066"/>
                </a:solidFill>
              </a:rPr>
              <a:t>Выпросил, простофиля, избу!</a:t>
            </a:r>
          </a:p>
          <a:p>
            <a:pPr algn="ctr">
              <a:buNone/>
            </a:pPr>
            <a:r>
              <a:rPr lang="ru-RU" sz="3800" b="1" i="1" dirty="0" smtClean="0">
                <a:solidFill>
                  <a:srgbClr val="FF0066"/>
                </a:solidFill>
              </a:rPr>
              <a:t>Воротись, поклонись рыбке….</a:t>
            </a:r>
          </a:p>
          <a:p>
            <a:pPr algn="ctr">
              <a:buNone/>
            </a:pPr>
            <a:r>
              <a:rPr lang="ru-RU" sz="3800" dirty="0" smtClean="0"/>
              <a:t> </a:t>
            </a:r>
          </a:p>
          <a:p>
            <a:endParaRPr lang="ru-RU" dirty="0"/>
          </a:p>
        </p:txBody>
      </p:sp>
      <p:pic>
        <p:nvPicPr>
          <p:cNvPr id="14340" name="Picture 4" descr="http://bestefilms.ru/sites/default/files/styles/900x_s/public/139322023630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0"/>
            <a:ext cx="6006497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4725144"/>
            <a:ext cx="3178696" cy="1401019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9900CC"/>
                </a:solidFill>
              </a:rPr>
              <a:t>12. Три девицы под окном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9900CC"/>
                </a:solidFill>
              </a:rPr>
              <a:t>Пряли поздно вечерком.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9900CC"/>
                </a:solidFill>
              </a:rPr>
              <a:t>« Кабы я была царица, </a:t>
            </a:r>
            <a:r>
              <a:rPr lang="ru-RU" b="1" i="1" dirty="0" smtClean="0">
                <a:solidFill>
                  <a:srgbClr val="9900CC"/>
                </a:solidFill>
              </a:rPr>
              <a:t>…</a:t>
            </a:r>
            <a:endParaRPr lang="ru-RU" b="1" i="1" dirty="0" smtClean="0">
              <a:solidFill>
                <a:srgbClr val="9900CC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9900CC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 descr="http://s020.radikal.ru/i718/1307/a2/19bcc0e598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500042"/>
            <a:ext cx="5703141" cy="3937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4581128"/>
            <a:ext cx="3528392" cy="172819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13. В синем небе звёзды блещут,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В синем море волне плещут,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Туча по небу идёт,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Бочка по морю плывёт.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12292" name="Picture 4" descr="http://sov.opredelim.com/tw_files2/urls_1365/3/d-2088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4" y="285727"/>
            <a:ext cx="5352529" cy="4490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4653136"/>
            <a:ext cx="4186808" cy="191913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A50021"/>
                </a:solidFill>
              </a:rPr>
              <a:t>14. Царь к востоку войско шлёт,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A50021"/>
                </a:solidFill>
              </a:rPr>
              <a:t>Старший сын его ведёт.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A50021"/>
                </a:solidFill>
              </a:rPr>
              <a:t>Петушок угомонился,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A50021"/>
                </a:solidFill>
              </a:rPr>
              <a:t>Шум утих, и он забылся.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A50021"/>
                </a:solidFill>
              </a:rPr>
              <a:t> 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A5002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Picture 2" descr="http://img-fotki.yandex.ru/get/6411/80145198.61/0_82335_3e6e806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279020"/>
            <a:ext cx="5581699" cy="423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4149080"/>
            <a:ext cx="3466728" cy="197708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663300"/>
                </a:solidFill>
              </a:rPr>
              <a:t>15. Негде, в тридевятом царстве,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663300"/>
                </a:solidFill>
              </a:rPr>
              <a:t>В тридесятом государстве,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663300"/>
                </a:solidFill>
              </a:rPr>
              <a:t>Жил – был славный царь </a:t>
            </a:r>
            <a:r>
              <a:rPr lang="ru-RU" b="1" i="1" dirty="0" err="1" smtClean="0">
                <a:solidFill>
                  <a:srgbClr val="663300"/>
                </a:solidFill>
              </a:rPr>
              <a:t>Гвидон</a:t>
            </a:r>
            <a:r>
              <a:rPr lang="ru-RU" b="1" i="1" dirty="0" smtClean="0">
                <a:solidFill>
                  <a:srgbClr val="FF9900"/>
                </a:solidFill>
              </a:rPr>
              <a:t>.</a:t>
            </a:r>
            <a:endParaRPr lang="ru-RU" b="1" i="1" dirty="0">
              <a:solidFill>
                <a:srgbClr val="FF9900"/>
              </a:solidFill>
            </a:endParaRPr>
          </a:p>
        </p:txBody>
      </p:sp>
      <p:pic>
        <p:nvPicPr>
          <p:cNvPr id="10242" name="Picture 2" descr="https://img-fotki.yandex.ru/get/15526/232911554.b4/0_197c00_78720b68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571480"/>
            <a:ext cx="5252526" cy="3649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42617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00FF"/>
                </a:solidFill>
              </a:rPr>
              <a:t>Музыкальная пауза</a:t>
            </a:r>
            <a:endParaRPr lang="ru-RU" sz="4800" dirty="0">
              <a:solidFill>
                <a:srgbClr val="0000FF"/>
              </a:solidFill>
            </a:endParaRPr>
          </a:p>
        </p:txBody>
      </p:sp>
      <p:pic>
        <p:nvPicPr>
          <p:cNvPr id="4" name="Picture 2" descr="http://www.spletnik.ru/img/__post/7d/145e4575c8de_7dcdeb4e1133cff04face28561180544_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1628801"/>
            <a:ext cx="7865088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sz="6000" b="1" dirty="0" smtClean="0">
                <a:solidFill>
                  <a:srgbClr val="0000FF"/>
                </a:solidFill>
              </a:rPr>
              <a:t>3 тур </a:t>
            </a:r>
            <a:br>
              <a:rPr lang="ru-RU" sz="6000" b="1" dirty="0" smtClean="0">
                <a:solidFill>
                  <a:srgbClr val="0000FF"/>
                </a:solidFill>
              </a:rPr>
            </a:br>
            <a:r>
              <a:rPr lang="ru-RU" sz="6000" b="1" dirty="0" smtClean="0">
                <a:solidFill>
                  <a:srgbClr val="0000FF"/>
                </a:solidFill>
              </a:rPr>
              <a:t>«Собери картину»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428736"/>
            <a:ext cx="7772400" cy="264319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000FF"/>
                </a:solidFill>
              </a:rPr>
              <a:t>1 ТУР «Разминка – угадай предмет»</a:t>
            </a:r>
            <a:endParaRPr lang="ru-RU" sz="6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idefon.com/_ld/173/93514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96" y="-1539552"/>
            <a:ext cx="19507200" cy="10424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500174"/>
            <a:ext cx="7772400" cy="2643195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0000FF"/>
                </a:solidFill>
              </a:rPr>
              <a:t>4 ТУР «Литературный поединок»</a:t>
            </a:r>
            <a:endParaRPr lang="ru-RU" sz="6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500174"/>
            <a:ext cx="7772400" cy="2643195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0000FF"/>
                </a:solidFill>
              </a:rPr>
              <a:t>5 ТУР «Лучший знаток сказок»</a:t>
            </a:r>
            <a:endParaRPr lang="ru-RU" sz="6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5 тур «Лучший знаток сказок»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сказка о рыбаке и рыбке.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 -</a:t>
            </a:r>
            <a:r>
              <a:rPr lang="ru-RU" dirty="0" smtClean="0">
                <a:solidFill>
                  <a:srgbClr val="0000FF"/>
                </a:solidFill>
              </a:rPr>
              <a:t>Назовите жилище старика и старухи?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-Что отвечала  рыбка старику, когда он приходил к ней с очередной просьбой?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-сколько раз ходил старик  к морю по приказу старухи?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-сколько раз закидывал  старик невод в море?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-С чем пришел невод? 1-й раз, 2 раз. 3 раз.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-назовите все желания старухи по порядку.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сказка о  мертвой царевне и 7 богатырях.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  <a:latin typeface="+mj-lt"/>
              </a:rPr>
              <a:t>-О каком времени года идет речь в начале сказки?</a:t>
            </a:r>
            <a:br>
              <a:rPr lang="ru-RU" dirty="0" smtClean="0">
                <a:solidFill>
                  <a:srgbClr val="0000FF"/>
                </a:solidFill>
                <a:latin typeface="+mj-lt"/>
              </a:rPr>
            </a:br>
            <a:r>
              <a:rPr lang="ru-RU" dirty="0" smtClean="0">
                <a:solidFill>
                  <a:srgbClr val="0000FF"/>
                </a:solidFill>
                <a:latin typeface="+mj-lt"/>
              </a:rPr>
              <a:t>-какое наказание придумала злая царица молодой царевне?</a:t>
            </a:r>
            <a:br>
              <a:rPr lang="ru-RU" dirty="0" smtClean="0">
                <a:solidFill>
                  <a:srgbClr val="0000FF"/>
                </a:solidFill>
                <a:latin typeface="+mj-lt"/>
              </a:rPr>
            </a:br>
            <a:r>
              <a:rPr lang="ru-RU" dirty="0" smtClean="0">
                <a:solidFill>
                  <a:srgbClr val="0000FF"/>
                </a:solidFill>
                <a:latin typeface="+mj-lt"/>
              </a:rPr>
              <a:t>-чем была отравлена молодая царевна?</a:t>
            </a:r>
            <a:br>
              <a:rPr lang="ru-RU" dirty="0" smtClean="0">
                <a:solidFill>
                  <a:srgbClr val="0000FF"/>
                </a:solidFill>
                <a:latin typeface="+mj-lt"/>
              </a:rPr>
            </a:br>
            <a:r>
              <a:rPr lang="ru-RU" dirty="0" smtClean="0">
                <a:solidFill>
                  <a:srgbClr val="0000FF"/>
                </a:solidFill>
                <a:latin typeface="+mj-lt"/>
              </a:rPr>
              <a:t>- к кому обращался королевич </a:t>
            </a:r>
            <a:r>
              <a:rPr lang="ru-RU" dirty="0" smtClean="0">
                <a:solidFill>
                  <a:srgbClr val="0000FF"/>
                </a:solidFill>
                <a:latin typeface="+mj-lt"/>
              </a:rPr>
              <a:t>Енисей, </a:t>
            </a:r>
            <a:r>
              <a:rPr lang="ru-RU" dirty="0" smtClean="0">
                <a:solidFill>
                  <a:srgbClr val="0000FF"/>
                </a:solidFill>
                <a:latin typeface="+mj-lt"/>
              </a:rPr>
              <a:t>когда искал свою невесту?</a:t>
            </a:r>
            <a:br>
              <a:rPr lang="ru-RU" dirty="0" smtClean="0">
                <a:solidFill>
                  <a:srgbClr val="0000FF"/>
                </a:solidFill>
                <a:latin typeface="+mj-lt"/>
              </a:rPr>
            </a:br>
            <a:r>
              <a:rPr lang="ru-RU" sz="1900" dirty="0" smtClean="0">
                <a:solidFill>
                  <a:srgbClr val="0000FF"/>
                </a:solidFill>
                <a:latin typeface="+mj-lt"/>
              </a:rPr>
              <a:t>- с </a:t>
            </a:r>
            <a:r>
              <a:rPr lang="ru-RU" sz="1900" dirty="0" smtClean="0">
                <a:solidFill>
                  <a:srgbClr val="0000FF"/>
                </a:solidFill>
                <a:latin typeface="+mj-lt"/>
              </a:rPr>
              <a:t>какими  обращалась  своенравная царица волшебному зеркальцу?</a:t>
            </a:r>
            <a:r>
              <a:rPr lang="ru-RU" sz="1900" dirty="0" smtClean="0">
                <a:solidFill>
                  <a:srgbClr val="0000FF"/>
                </a:solidFill>
                <a:latin typeface="+mj-lt"/>
              </a:rPr>
              <a:t/>
            </a:r>
            <a:br>
              <a:rPr lang="ru-RU" sz="1900" dirty="0" smtClean="0">
                <a:solidFill>
                  <a:srgbClr val="0000FF"/>
                </a:solidFill>
                <a:latin typeface="+mj-lt"/>
              </a:rPr>
            </a:br>
            <a:r>
              <a:rPr lang="ru-RU" sz="1900" dirty="0" smtClean="0">
                <a:solidFill>
                  <a:srgbClr val="0000FF"/>
                </a:solidFill>
                <a:latin typeface="+mj-lt"/>
              </a:rPr>
              <a:t>- </a:t>
            </a:r>
            <a:r>
              <a:rPr lang="ru-RU" sz="1900" dirty="0" smtClean="0">
                <a:solidFill>
                  <a:srgbClr val="0000FF"/>
                </a:solidFill>
                <a:latin typeface="+mj-lt"/>
              </a:rPr>
              <a:t>Кличка собаки (соколов)</a:t>
            </a:r>
            <a:endParaRPr lang="ru-RU" sz="1900" dirty="0">
              <a:latin typeface="+mj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kondakov.ua/sites/default/files/imagecache/800x600/kvill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7143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К нам приходят пушкинские сказки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яркие и добрые как сны.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Сыплются слова, слова – алмазы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на вечерней бархат тишины.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Шелестят волшебные страницы,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Все быстрей </a:t>
            </a:r>
            <a:r>
              <a:rPr lang="ru-RU" sz="2800" smtClean="0">
                <a:solidFill>
                  <a:srgbClr val="002060"/>
                </a:solidFill>
              </a:rPr>
              <a:t>нам хочется </a:t>
            </a:r>
            <a:r>
              <a:rPr lang="ru-RU" sz="2800" dirty="0" smtClean="0">
                <a:solidFill>
                  <a:srgbClr val="002060"/>
                </a:solidFill>
              </a:rPr>
              <a:t>узнать…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вздрагивают детские ресницы.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Верят в чудо детские глаза.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714356"/>
            <a:ext cx="7772400" cy="150018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Пушкин – это имя сопровождает нас всю жизнь. Пушкин учит нас чувствовать поэзию родного края, будит в сердцах любовь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87883"/>
            <a:ext cx="6025872" cy="58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открытое занятие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13544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открытое занятие\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6840760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48883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90465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500174"/>
            <a:ext cx="7772400" cy="2643195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0000FF"/>
                </a:solidFill>
              </a:rPr>
              <a:t>2 ТУР «Телеграммы»</a:t>
            </a:r>
            <a:endParaRPr lang="ru-RU" sz="6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263</Words>
  <Application>Microsoft Office PowerPoint</Application>
  <PresentationFormat>Экран (4:3)</PresentationFormat>
  <Paragraphs>47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Музыкальная пауза</vt:lpstr>
      <vt:lpstr> 3 тур  «Собери картину»</vt:lpstr>
      <vt:lpstr>Слайд 20</vt:lpstr>
      <vt:lpstr>Слайд 21</vt:lpstr>
      <vt:lpstr>Слайд 22</vt:lpstr>
      <vt:lpstr>5 тур «Лучший знаток сказок» </vt:lpstr>
      <vt:lpstr>Слайд 24</vt:lpstr>
      <vt:lpstr>К нам приходят пушкинские сказки яркие и добрые как сны. Сыплются слова, слова – алмазы на вечерней бархат тишины. Шелестят волшебные страницы, Все быстрей нам хочется узнать… вздрагивают детские ресницы. Верят в чудо детские глаза.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Metodik</cp:lastModifiedBy>
  <cp:revision>20</cp:revision>
  <dcterms:created xsi:type="dcterms:W3CDTF">2011-10-19T09:46:22Z</dcterms:created>
  <dcterms:modified xsi:type="dcterms:W3CDTF">2015-10-20T11:29:28Z</dcterms:modified>
</cp:coreProperties>
</file>