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68" r:id="rId3"/>
    <p:sldId id="270" r:id="rId4"/>
    <p:sldId id="269" r:id="rId5"/>
    <p:sldId id="271" r:id="rId6"/>
    <p:sldId id="272" r:id="rId7"/>
    <p:sldId id="257" r:id="rId8"/>
    <p:sldId id="258" r:id="rId9"/>
    <p:sldId id="259" r:id="rId10"/>
    <p:sldId id="260" r:id="rId11"/>
    <p:sldId id="265" r:id="rId12"/>
    <p:sldId id="266" r:id="rId13"/>
    <p:sldId id="267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D1984F-1682-4F1D-8DE4-D9FDF7FCF93B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8F0A4DBD-AB12-405E-943D-06E6E05D67CC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57150">
          <a:solidFill>
            <a:srgbClr val="00B050"/>
          </a:solidFill>
        </a:ln>
        <a:scene3d>
          <a:camera prst="orthographicFront"/>
          <a:lightRig rig="threePt" dir="t"/>
        </a:scene3d>
        <a:sp3d>
          <a:bevelT prst="slope"/>
        </a:sp3d>
      </dgm:spPr>
      <dgm:t>
        <a:bodyPr/>
        <a:lstStyle/>
        <a:p>
          <a:r>
            <a:rPr lang="ru-RU" b="1" dirty="0" smtClean="0"/>
            <a:t>1 класс</a:t>
          </a:r>
          <a:endParaRPr lang="ru-RU" b="1" dirty="0"/>
        </a:p>
      </dgm:t>
    </dgm:pt>
    <dgm:pt modelId="{E1D92DB3-9E86-4840-9032-11E45F2DD66B}" type="parTrans" cxnId="{33F4D9F2-BC33-4312-B3EB-6089FC0BBADE}">
      <dgm:prSet/>
      <dgm:spPr/>
      <dgm:t>
        <a:bodyPr/>
        <a:lstStyle/>
        <a:p>
          <a:endParaRPr lang="ru-RU"/>
        </a:p>
      </dgm:t>
    </dgm:pt>
    <dgm:pt modelId="{0D0975F1-413A-47C6-87DA-EEE592D4255A}" type="sibTrans" cxnId="{33F4D9F2-BC33-4312-B3EB-6089FC0BBADE}">
      <dgm:prSet/>
      <dgm:spPr/>
      <dgm:t>
        <a:bodyPr/>
        <a:lstStyle/>
        <a:p>
          <a:endParaRPr lang="ru-RU"/>
        </a:p>
      </dgm:t>
    </dgm:pt>
    <dgm:pt modelId="{21B9472D-458B-4D36-B1C8-6FDE8AD2F4B5}">
      <dgm:prSet phldrT="[Текст]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ln w="57150">
          <a:solidFill>
            <a:srgbClr val="7030A0"/>
          </a:solidFill>
        </a:ln>
        <a:scene3d>
          <a:camera prst="orthographicFront"/>
          <a:lightRig rig="threePt" dir="t"/>
        </a:scene3d>
        <a:sp3d>
          <a:bevelT prst="slope"/>
        </a:sp3d>
      </dgm:spPr>
      <dgm:t>
        <a:bodyPr/>
        <a:lstStyle/>
        <a:p>
          <a:r>
            <a:rPr lang="ru-RU" b="1" dirty="0" smtClean="0"/>
            <a:t>2-3 класс</a:t>
          </a:r>
          <a:endParaRPr lang="ru-RU" b="1" dirty="0"/>
        </a:p>
      </dgm:t>
    </dgm:pt>
    <dgm:pt modelId="{AF93441B-8804-46A0-903D-FC904BFB3849}" type="parTrans" cxnId="{39C293D0-9812-470A-B152-EFEEF81B7153}">
      <dgm:prSet/>
      <dgm:spPr/>
      <dgm:t>
        <a:bodyPr/>
        <a:lstStyle/>
        <a:p>
          <a:endParaRPr lang="ru-RU"/>
        </a:p>
      </dgm:t>
    </dgm:pt>
    <dgm:pt modelId="{CCFA2053-FBB4-49BF-8FD5-95AAFCEA9796}" type="sibTrans" cxnId="{39C293D0-9812-470A-B152-EFEEF81B7153}">
      <dgm:prSet/>
      <dgm:spPr/>
      <dgm:t>
        <a:bodyPr/>
        <a:lstStyle/>
        <a:p>
          <a:endParaRPr lang="ru-RU"/>
        </a:p>
      </dgm:t>
    </dgm:pt>
    <dgm:pt modelId="{9FFBA217-1A1D-46E8-AD0F-D6EFC12BAC3D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57150">
          <a:solidFill>
            <a:srgbClr val="FF0000"/>
          </a:solidFill>
        </a:ln>
        <a:scene3d>
          <a:camera prst="orthographicFront"/>
          <a:lightRig rig="threePt" dir="t"/>
        </a:scene3d>
        <a:sp3d>
          <a:bevelT prst="slope"/>
        </a:sp3d>
      </dgm:spPr>
      <dgm:t>
        <a:bodyPr/>
        <a:lstStyle/>
        <a:p>
          <a:r>
            <a:rPr lang="ru-RU" b="1" dirty="0" smtClean="0"/>
            <a:t>4 класс</a:t>
          </a:r>
          <a:endParaRPr lang="ru-RU" b="1" dirty="0"/>
        </a:p>
      </dgm:t>
    </dgm:pt>
    <dgm:pt modelId="{258622D6-DF4F-4ACC-A7B6-0846ECAC688A}" type="parTrans" cxnId="{7119AF32-4ACF-415F-B802-134E44E73631}">
      <dgm:prSet/>
      <dgm:spPr/>
      <dgm:t>
        <a:bodyPr/>
        <a:lstStyle/>
        <a:p>
          <a:endParaRPr lang="ru-RU"/>
        </a:p>
      </dgm:t>
    </dgm:pt>
    <dgm:pt modelId="{D5E7E2F4-0376-4BC1-BA39-35DB66C20BB0}" type="sibTrans" cxnId="{7119AF32-4ACF-415F-B802-134E44E73631}">
      <dgm:prSet/>
      <dgm:spPr/>
      <dgm:t>
        <a:bodyPr/>
        <a:lstStyle/>
        <a:p>
          <a:endParaRPr lang="ru-RU"/>
        </a:p>
      </dgm:t>
    </dgm:pt>
    <dgm:pt modelId="{C858799D-922A-4A0B-B381-B5056E0C8797}" type="pres">
      <dgm:prSet presAssocID="{A2D1984F-1682-4F1D-8DE4-D9FDF7FCF93B}" presName="Name0" presStyleCnt="0">
        <dgm:presLayoutVars>
          <dgm:dir/>
          <dgm:animLvl val="lvl"/>
          <dgm:resizeHandles val="exact"/>
        </dgm:presLayoutVars>
      </dgm:prSet>
      <dgm:spPr/>
    </dgm:pt>
    <dgm:pt modelId="{33169629-DBDB-4EEE-AADC-7C854048A66B}" type="pres">
      <dgm:prSet presAssocID="{8F0A4DBD-AB12-405E-943D-06E6E05D67CC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B7F714-7AD0-4041-B7D9-C052C79C86D6}" type="pres">
      <dgm:prSet presAssocID="{0D0975F1-413A-47C6-87DA-EEE592D4255A}" presName="parTxOnlySpace" presStyleCnt="0"/>
      <dgm:spPr/>
    </dgm:pt>
    <dgm:pt modelId="{B90023ED-6E59-4745-922B-C4C4ACC5D964}" type="pres">
      <dgm:prSet presAssocID="{21B9472D-458B-4D36-B1C8-6FDE8AD2F4B5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12A73C3C-D70B-4B17-B697-019CE78289C7}" type="pres">
      <dgm:prSet presAssocID="{CCFA2053-FBB4-49BF-8FD5-95AAFCEA9796}" presName="parTxOnlySpace" presStyleCnt="0"/>
      <dgm:spPr/>
    </dgm:pt>
    <dgm:pt modelId="{FF9F7E24-E26A-4266-B04F-EEF6C3C7D1FB}" type="pres">
      <dgm:prSet presAssocID="{9FFBA217-1A1D-46E8-AD0F-D6EFC12BAC3D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39C293D0-9812-470A-B152-EFEEF81B7153}" srcId="{A2D1984F-1682-4F1D-8DE4-D9FDF7FCF93B}" destId="{21B9472D-458B-4D36-B1C8-6FDE8AD2F4B5}" srcOrd="1" destOrd="0" parTransId="{AF93441B-8804-46A0-903D-FC904BFB3849}" sibTransId="{CCFA2053-FBB4-49BF-8FD5-95AAFCEA9796}"/>
    <dgm:cxn modelId="{33F4D9F2-BC33-4312-B3EB-6089FC0BBADE}" srcId="{A2D1984F-1682-4F1D-8DE4-D9FDF7FCF93B}" destId="{8F0A4DBD-AB12-405E-943D-06E6E05D67CC}" srcOrd="0" destOrd="0" parTransId="{E1D92DB3-9E86-4840-9032-11E45F2DD66B}" sibTransId="{0D0975F1-413A-47C6-87DA-EEE592D4255A}"/>
    <dgm:cxn modelId="{161E0FC9-2802-4C3B-B7BE-D3BE37E8A59B}" type="presOf" srcId="{8F0A4DBD-AB12-405E-943D-06E6E05D67CC}" destId="{33169629-DBDB-4EEE-AADC-7C854048A66B}" srcOrd="0" destOrd="0" presId="urn:microsoft.com/office/officeart/2005/8/layout/chevron1"/>
    <dgm:cxn modelId="{7119AF32-4ACF-415F-B802-134E44E73631}" srcId="{A2D1984F-1682-4F1D-8DE4-D9FDF7FCF93B}" destId="{9FFBA217-1A1D-46E8-AD0F-D6EFC12BAC3D}" srcOrd="2" destOrd="0" parTransId="{258622D6-DF4F-4ACC-A7B6-0846ECAC688A}" sibTransId="{D5E7E2F4-0376-4BC1-BA39-35DB66C20BB0}"/>
    <dgm:cxn modelId="{0CB4D439-067B-47B2-BFB9-EB2A3C0E355C}" type="presOf" srcId="{21B9472D-458B-4D36-B1C8-6FDE8AD2F4B5}" destId="{B90023ED-6E59-4745-922B-C4C4ACC5D964}" srcOrd="0" destOrd="0" presId="urn:microsoft.com/office/officeart/2005/8/layout/chevron1"/>
    <dgm:cxn modelId="{1443302B-DFB6-43F0-8B3A-646F7304FACE}" type="presOf" srcId="{9FFBA217-1A1D-46E8-AD0F-D6EFC12BAC3D}" destId="{FF9F7E24-E26A-4266-B04F-EEF6C3C7D1FB}" srcOrd="0" destOrd="0" presId="urn:microsoft.com/office/officeart/2005/8/layout/chevron1"/>
    <dgm:cxn modelId="{79CB3849-F765-4CD9-9A65-548BBCC7CF3A}" type="presOf" srcId="{A2D1984F-1682-4F1D-8DE4-D9FDF7FCF93B}" destId="{C858799D-922A-4A0B-B381-B5056E0C8797}" srcOrd="0" destOrd="0" presId="urn:microsoft.com/office/officeart/2005/8/layout/chevron1"/>
    <dgm:cxn modelId="{F414A92D-90DF-46C9-AF9A-E8FDC86B7CDB}" type="presParOf" srcId="{C858799D-922A-4A0B-B381-B5056E0C8797}" destId="{33169629-DBDB-4EEE-AADC-7C854048A66B}" srcOrd="0" destOrd="0" presId="urn:microsoft.com/office/officeart/2005/8/layout/chevron1"/>
    <dgm:cxn modelId="{6E667BF5-F0EB-44CA-9D82-FE2CEA16FB96}" type="presParOf" srcId="{C858799D-922A-4A0B-B381-B5056E0C8797}" destId="{E1B7F714-7AD0-4041-B7D9-C052C79C86D6}" srcOrd="1" destOrd="0" presId="urn:microsoft.com/office/officeart/2005/8/layout/chevron1"/>
    <dgm:cxn modelId="{31E54D1A-95E7-40B7-8DF0-97A55C8984FB}" type="presParOf" srcId="{C858799D-922A-4A0B-B381-B5056E0C8797}" destId="{B90023ED-6E59-4745-922B-C4C4ACC5D964}" srcOrd="2" destOrd="0" presId="urn:microsoft.com/office/officeart/2005/8/layout/chevron1"/>
    <dgm:cxn modelId="{F2CBAF29-5C8A-4ACE-AD27-5F1E22230172}" type="presParOf" srcId="{C858799D-922A-4A0B-B381-B5056E0C8797}" destId="{12A73C3C-D70B-4B17-B697-019CE78289C7}" srcOrd="3" destOrd="0" presId="urn:microsoft.com/office/officeart/2005/8/layout/chevron1"/>
    <dgm:cxn modelId="{D40E22B7-70D0-4764-81E0-78B57769EDA4}" type="presParOf" srcId="{C858799D-922A-4A0B-B381-B5056E0C8797}" destId="{FF9F7E24-E26A-4266-B04F-EEF6C3C7D1FB}" srcOrd="4" destOrd="0" presId="urn:microsoft.com/office/officeart/2005/8/layout/chevron1"/>
  </dgm:cxnLst>
  <dgm:bg>
    <a:effectLst>
      <a:glow rad="63500">
        <a:schemeClr val="accent3">
          <a:satMod val="175000"/>
          <a:alpha val="40000"/>
        </a:schemeClr>
      </a:glow>
    </a:effectLst>
  </dgm:bg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51E57EA-A884-4223-9BBC-1BC474320E25}" type="doc">
      <dgm:prSet loTypeId="urn:microsoft.com/office/officeart/2005/8/layout/chevron1" loCatId="process" qsTypeId="urn:microsoft.com/office/officeart/2005/8/quickstyle/3d3" qsCatId="3D" csTypeId="urn:microsoft.com/office/officeart/2005/8/colors/colorful1" csCatId="colorful" phldr="1"/>
      <dgm:spPr/>
    </dgm:pt>
    <dgm:pt modelId="{224B55FD-EE31-4041-AC4F-11B01789CA2D}">
      <dgm:prSet phldrT="[Текст]"/>
      <dgm:spPr>
        <a:ln w="38100">
          <a:solidFill>
            <a:schemeClr val="tx1"/>
          </a:solidFill>
        </a:ln>
      </dgm:spPr>
      <dgm:t>
        <a:bodyPr/>
        <a:lstStyle/>
        <a:p>
          <a:r>
            <a:rPr lang="ru-RU" b="1" dirty="0" smtClean="0"/>
            <a:t>5 класс</a:t>
          </a:r>
          <a:endParaRPr lang="ru-RU" b="1" dirty="0"/>
        </a:p>
      </dgm:t>
    </dgm:pt>
    <dgm:pt modelId="{343B1F9B-3FF2-490F-9EA4-ECAFA2FCE1AA}" type="parTrans" cxnId="{4DFA3D85-9496-4C83-86A7-6E622FE0E602}">
      <dgm:prSet/>
      <dgm:spPr/>
      <dgm:t>
        <a:bodyPr/>
        <a:lstStyle/>
        <a:p>
          <a:endParaRPr lang="ru-RU"/>
        </a:p>
      </dgm:t>
    </dgm:pt>
    <dgm:pt modelId="{9957AFDD-E036-4896-BA49-21B15459C2B7}" type="sibTrans" cxnId="{4DFA3D85-9496-4C83-86A7-6E622FE0E602}">
      <dgm:prSet/>
      <dgm:spPr/>
      <dgm:t>
        <a:bodyPr/>
        <a:lstStyle/>
        <a:p>
          <a:endParaRPr lang="ru-RU"/>
        </a:p>
      </dgm:t>
    </dgm:pt>
    <dgm:pt modelId="{3F06A14D-177E-4601-B7C3-6C5AF8F74167}">
      <dgm:prSet phldrT="[Текст]"/>
      <dgm:spPr>
        <a:ln w="38100">
          <a:solidFill>
            <a:schemeClr val="tx1"/>
          </a:solidFill>
        </a:ln>
      </dgm:spPr>
      <dgm:t>
        <a:bodyPr/>
        <a:lstStyle/>
        <a:p>
          <a:r>
            <a:rPr lang="ru-RU" b="1" dirty="0" smtClean="0"/>
            <a:t>6-8 класс</a:t>
          </a:r>
          <a:endParaRPr lang="ru-RU" b="1" dirty="0"/>
        </a:p>
      </dgm:t>
    </dgm:pt>
    <dgm:pt modelId="{DE1955DF-8048-4C0F-9D09-9BC8173267D1}" type="parTrans" cxnId="{EAD9D34E-C414-4B37-9659-05CD316E1A3F}">
      <dgm:prSet/>
      <dgm:spPr/>
      <dgm:t>
        <a:bodyPr/>
        <a:lstStyle/>
        <a:p>
          <a:endParaRPr lang="ru-RU"/>
        </a:p>
      </dgm:t>
    </dgm:pt>
    <dgm:pt modelId="{1407B0C8-2908-49B5-9921-FBC93CEAB689}" type="sibTrans" cxnId="{EAD9D34E-C414-4B37-9659-05CD316E1A3F}">
      <dgm:prSet/>
      <dgm:spPr/>
      <dgm:t>
        <a:bodyPr/>
        <a:lstStyle/>
        <a:p>
          <a:endParaRPr lang="ru-RU"/>
        </a:p>
      </dgm:t>
    </dgm:pt>
    <dgm:pt modelId="{DE91E807-2870-4A2A-8C1C-4E608888150B}">
      <dgm:prSet phldrT="[Текст]"/>
      <dgm:spPr>
        <a:ln w="38100">
          <a:solidFill>
            <a:schemeClr val="tx1"/>
          </a:solidFill>
        </a:ln>
      </dgm:spPr>
      <dgm:t>
        <a:bodyPr/>
        <a:lstStyle/>
        <a:p>
          <a:r>
            <a:rPr lang="ru-RU" b="1" dirty="0" smtClean="0"/>
            <a:t>9 класс</a:t>
          </a:r>
          <a:endParaRPr lang="ru-RU" b="1" dirty="0"/>
        </a:p>
      </dgm:t>
    </dgm:pt>
    <dgm:pt modelId="{BBAE747C-D9BA-4E6E-8807-70378D6C315D}" type="parTrans" cxnId="{90A6F15D-726F-41D7-A834-5E261712B4FC}">
      <dgm:prSet/>
      <dgm:spPr/>
      <dgm:t>
        <a:bodyPr/>
        <a:lstStyle/>
        <a:p>
          <a:endParaRPr lang="ru-RU"/>
        </a:p>
      </dgm:t>
    </dgm:pt>
    <dgm:pt modelId="{7BCFC886-21AF-4157-A396-D0389CE8E89B}" type="sibTrans" cxnId="{90A6F15D-726F-41D7-A834-5E261712B4FC}">
      <dgm:prSet/>
      <dgm:spPr/>
      <dgm:t>
        <a:bodyPr/>
        <a:lstStyle/>
        <a:p>
          <a:endParaRPr lang="ru-RU"/>
        </a:p>
      </dgm:t>
    </dgm:pt>
    <dgm:pt modelId="{313F9D93-8407-4A1B-922C-7A520B9DE758}" type="pres">
      <dgm:prSet presAssocID="{E51E57EA-A884-4223-9BBC-1BC474320E25}" presName="Name0" presStyleCnt="0">
        <dgm:presLayoutVars>
          <dgm:dir/>
          <dgm:animLvl val="lvl"/>
          <dgm:resizeHandles val="exact"/>
        </dgm:presLayoutVars>
      </dgm:prSet>
      <dgm:spPr/>
    </dgm:pt>
    <dgm:pt modelId="{96145030-DB44-4138-BA19-309513FB3F77}" type="pres">
      <dgm:prSet presAssocID="{224B55FD-EE31-4041-AC4F-11B01789CA2D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AA8EB20A-B615-40FB-AA99-ABBC2FFE9F47}" type="pres">
      <dgm:prSet presAssocID="{9957AFDD-E036-4896-BA49-21B15459C2B7}" presName="parTxOnlySpace" presStyleCnt="0"/>
      <dgm:spPr/>
    </dgm:pt>
    <dgm:pt modelId="{B806CFD0-B3A5-4D92-882C-68AE8E64F8BC}" type="pres">
      <dgm:prSet presAssocID="{3F06A14D-177E-4601-B7C3-6C5AF8F74167}" presName="parTxOnly" presStyleLbl="node1" presStyleIdx="1" presStyleCnt="3" custLinFactNeighborX="13601" custLinFactNeighborY="887">
        <dgm:presLayoutVars>
          <dgm:chMax val="0"/>
          <dgm:chPref val="0"/>
          <dgm:bulletEnabled val="1"/>
        </dgm:presLayoutVars>
      </dgm:prSet>
      <dgm:spPr/>
    </dgm:pt>
    <dgm:pt modelId="{51000126-1E7E-4351-8CA6-6B708C45D716}" type="pres">
      <dgm:prSet presAssocID="{1407B0C8-2908-49B5-9921-FBC93CEAB689}" presName="parTxOnlySpace" presStyleCnt="0"/>
      <dgm:spPr/>
    </dgm:pt>
    <dgm:pt modelId="{AD8978E8-289B-4F1C-8FB3-311707CDD6B0}" type="pres">
      <dgm:prSet presAssocID="{DE91E807-2870-4A2A-8C1C-4E608888150B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AB69C2A4-7FEA-4CF8-A2D1-088EE209F092}" type="presOf" srcId="{224B55FD-EE31-4041-AC4F-11B01789CA2D}" destId="{96145030-DB44-4138-BA19-309513FB3F77}" srcOrd="0" destOrd="0" presId="urn:microsoft.com/office/officeart/2005/8/layout/chevron1"/>
    <dgm:cxn modelId="{1B3BF95C-E49A-48A9-9DBD-AF3403792F0F}" type="presOf" srcId="{E51E57EA-A884-4223-9BBC-1BC474320E25}" destId="{313F9D93-8407-4A1B-922C-7A520B9DE758}" srcOrd="0" destOrd="0" presId="urn:microsoft.com/office/officeart/2005/8/layout/chevron1"/>
    <dgm:cxn modelId="{78BBBA89-7194-4F1C-B743-EEC070C81015}" type="presOf" srcId="{DE91E807-2870-4A2A-8C1C-4E608888150B}" destId="{AD8978E8-289B-4F1C-8FB3-311707CDD6B0}" srcOrd="0" destOrd="0" presId="urn:microsoft.com/office/officeart/2005/8/layout/chevron1"/>
    <dgm:cxn modelId="{90A6F15D-726F-41D7-A834-5E261712B4FC}" srcId="{E51E57EA-A884-4223-9BBC-1BC474320E25}" destId="{DE91E807-2870-4A2A-8C1C-4E608888150B}" srcOrd="2" destOrd="0" parTransId="{BBAE747C-D9BA-4E6E-8807-70378D6C315D}" sibTransId="{7BCFC886-21AF-4157-A396-D0389CE8E89B}"/>
    <dgm:cxn modelId="{EAD9D34E-C414-4B37-9659-05CD316E1A3F}" srcId="{E51E57EA-A884-4223-9BBC-1BC474320E25}" destId="{3F06A14D-177E-4601-B7C3-6C5AF8F74167}" srcOrd="1" destOrd="0" parTransId="{DE1955DF-8048-4C0F-9D09-9BC8173267D1}" sibTransId="{1407B0C8-2908-49B5-9921-FBC93CEAB689}"/>
    <dgm:cxn modelId="{5964C607-8FEE-462B-B6C0-8C872CA5F4DD}" type="presOf" srcId="{3F06A14D-177E-4601-B7C3-6C5AF8F74167}" destId="{B806CFD0-B3A5-4D92-882C-68AE8E64F8BC}" srcOrd="0" destOrd="0" presId="urn:microsoft.com/office/officeart/2005/8/layout/chevron1"/>
    <dgm:cxn modelId="{4DFA3D85-9496-4C83-86A7-6E622FE0E602}" srcId="{E51E57EA-A884-4223-9BBC-1BC474320E25}" destId="{224B55FD-EE31-4041-AC4F-11B01789CA2D}" srcOrd="0" destOrd="0" parTransId="{343B1F9B-3FF2-490F-9EA4-ECAFA2FCE1AA}" sibTransId="{9957AFDD-E036-4896-BA49-21B15459C2B7}"/>
    <dgm:cxn modelId="{F0249ED5-E435-440C-91D6-09B7980BB145}" type="presParOf" srcId="{313F9D93-8407-4A1B-922C-7A520B9DE758}" destId="{96145030-DB44-4138-BA19-309513FB3F77}" srcOrd="0" destOrd="0" presId="urn:microsoft.com/office/officeart/2005/8/layout/chevron1"/>
    <dgm:cxn modelId="{A711258D-BBB5-4CDD-9668-808527C356C5}" type="presParOf" srcId="{313F9D93-8407-4A1B-922C-7A520B9DE758}" destId="{AA8EB20A-B615-40FB-AA99-ABBC2FFE9F47}" srcOrd="1" destOrd="0" presId="urn:microsoft.com/office/officeart/2005/8/layout/chevron1"/>
    <dgm:cxn modelId="{3B31B799-0765-4E37-8674-C7EF30E20E77}" type="presParOf" srcId="{313F9D93-8407-4A1B-922C-7A520B9DE758}" destId="{B806CFD0-B3A5-4D92-882C-68AE8E64F8BC}" srcOrd="2" destOrd="0" presId="urn:microsoft.com/office/officeart/2005/8/layout/chevron1"/>
    <dgm:cxn modelId="{8913D5D6-FA29-4BE0-8D0E-7DD4CC2A2D54}" type="presParOf" srcId="{313F9D93-8407-4A1B-922C-7A520B9DE758}" destId="{51000126-1E7E-4351-8CA6-6B708C45D716}" srcOrd="3" destOrd="0" presId="urn:microsoft.com/office/officeart/2005/8/layout/chevron1"/>
    <dgm:cxn modelId="{9DD65AC5-A0D0-46F2-BF45-8EDF96B29908}" type="presParOf" srcId="{313F9D93-8407-4A1B-922C-7A520B9DE758}" destId="{AD8978E8-289B-4F1C-8FB3-311707CDD6B0}" srcOrd="4" destOrd="0" presId="urn:microsoft.com/office/officeart/2005/8/layout/chevron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82FAB86-D9D6-4338-96D8-837AC1F15DC4}" type="doc">
      <dgm:prSet loTypeId="urn:microsoft.com/office/officeart/2005/8/layout/vProcess5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D062EF9-2AC5-4E81-9CF8-4E7123A51EC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Стартовая, адаптационная диагностика </a:t>
          </a:r>
          <a:endParaRPr lang="ru-RU" sz="2400" b="1" dirty="0">
            <a:solidFill>
              <a:schemeClr val="tx1"/>
            </a:solidFill>
          </a:endParaRPr>
        </a:p>
      </dgm:t>
    </dgm:pt>
    <dgm:pt modelId="{EA303466-C989-4BF5-84E7-F40D6F115ABF}" type="parTrans" cxnId="{FD0108B0-320E-4CA6-A7D8-5772E7F1F122}">
      <dgm:prSet/>
      <dgm:spPr/>
      <dgm:t>
        <a:bodyPr/>
        <a:lstStyle/>
        <a:p>
          <a:endParaRPr lang="ru-RU"/>
        </a:p>
      </dgm:t>
    </dgm:pt>
    <dgm:pt modelId="{52B3FC1E-3069-4576-9D67-E1979EA3F4CA}" type="sibTrans" cxnId="{FD0108B0-320E-4CA6-A7D8-5772E7F1F122}">
      <dgm:prSet/>
      <dgm:spPr/>
      <dgm:t>
        <a:bodyPr/>
        <a:lstStyle/>
        <a:p>
          <a:endParaRPr lang="ru-RU"/>
        </a:p>
      </dgm:t>
    </dgm:pt>
    <dgm:pt modelId="{154CF497-0549-4196-B425-F34BBE356979}">
      <dgm:prSet phldrT="[Текст]" custT="1"/>
      <dgm:spPr/>
      <dgm:t>
        <a:bodyPr/>
        <a:lstStyle/>
        <a:p>
          <a:r>
            <a:rPr lang="ru-RU" sz="2800" b="1" dirty="0" smtClean="0"/>
            <a:t>Консилиум</a:t>
          </a:r>
          <a:endParaRPr lang="ru-RU" sz="2800" b="1" dirty="0"/>
        </a:p>
      </dgm:t>
    </dgm:pt>
    <dgm:pt modelId="{215DE9EF-E7F5-4757-B753-3B1512C7ED05}" type="parTrans" cxnId="{B75B27A5-DFAA-433F-B692-F06F21A4F1B6}">
      <dgm:prSet/>
      <dgm:spPr/>
      <dgm:t>
        <a:bodyPr/>
        <a:lstStyle/>
        <a:p>
          <a:endParaRPr lang="ru-RU"/>
        </a:p>
      </dgm:t>
    </dgm:pt>
    <dgm:pt modelId="{C2476F3E-4932-4F18-8A23-F015C04BE6D1}" type="sibTrans" cxnId="{B75B27A5-DFAA-433F-B692-F06F21A4F1B6}">
      <dgm:prSet/>
      <dgm:spPr/>
      <dgm:t>
        <a:bodyPr/>
        <a:lstStyle/>
        <a:p>
          <a:endParaRPr lang="ru-RU"/>
        </a:p>
      </dgm:t>
    </dgm:pt>
    <dgm:pt modelId="{F66C8655-6D6A-4765-9A52-7DE8AEB18596}">
      <dgm:prSet phldrT="[Текст]" custT="1"/>
      <dgm:spPr/>
      <dgm:t>
        <a:bodyPr/>
        <a:lstStyle/>
        <a:p>
          <a:r>
            <a:rPr lang="ru-RU" sz="2400" b="1" dirty="0" smtClean="0"/>
            <a:t>Коррекционно-развивающая работа, выполнение решений консилиума</a:t>
          </a:r>
          <a:endParaRPr lang="ru-RU" sz="2400" b="1" dirty="0"/>
        </a:p>
      </dgm:t>
    </dgm:pt>
    <dgm:pt modelId="{F25F255A-746F-4DB9-933D-F403ACE8821F}" type="parTrans" cxnId="{32A2E144-6C3A-486C-AFF5-C3C994751C17}">
      <dgm:prSet/>
      <dgm:spPr/>
    </dgm:pt>
    <dgm:pt modelId="{CF9FA0D9-483D-4AFB-AEEC-8E65AC95FA50}" type="sibTrans" cxnId="{32A2E144-6C3A-486C-AFF5-C3C994751C17}">
      <dgm:prSet/>
      <dgm:spPr/>
      <dgm:t>
        <a:bodyPr/>
        <a:lstStyle/>
        <a:p>
          <a:endParaRPr lang="ru-RU"/>
        </a:p>
      </dgm:t>
    </dgm:pt>
    <dgm:pt modelId="{DB7FB024-1FB4-4471-9F39-57550313E7AA}">
      <dgm:prSet phldrT="[Текст]"/>
      <dgm:spPr/>
      <dgm:t>
        <a:bodyPr/>
        <a:lstStyle/>
        <a:p>
          <a:r>
            <a:rPr lang="ru-RU" b="1" dirty="0" smtClean="0"/>
            <a:t>Итоговая диагностика</a:t>
          </a:r>
          <a:endParaRPr lang="ru-RU" b="1" dirty="0"/>
        </a:p>
      </dgm:t>
    </dgm:pt>
    <dgm:pt modelId="{D3F798BB-DB6D-4E40-92C5-AECB81E2639D}" type="parTrans" cxnId="{4A4609D8-B8C1-4986-8A0A-BD1BBB83B19B}">
      <dgm:prSet/>
      <dgm:spPr/>
    </dgm:pt>
    <dgm:pt modelId="{2F51B9B9-12C5-41B1-9355-9084C10C5423}" type="sibTrans" cxnId="{4A4609D8-B8C1-4986-8A0A-BD1BBB83B19B}">
      <dgm:prSet/>
      <dgm:spPr/>
      <dgm:t>
        <a:bodyPr/>
        <a:lstStyle/>
        <a:p>
          <a:endParaRPr lang="ru-RU"/>
        </a:p>
      </dgm:t>
    </dgm:pt>
    <dgm:pt modelId="{8795B6DF-1913-413D-B11B-3E3A602CC4FC}">
      <dgm:prSet phldrT="[Текст]"/>
      <dgm:spPr/>
      <dgm:t>
        <a:bodyPr/>
        <a:lstStyle/>
        <a:p>
          <a:r>
            <a:rPr lang="ru-RU" b="1" dirty="0" smtClean="0"/>
            <a:t>Итоговый консилиум</a:t>
          </a:r>
          <a:endParaRPr lang="ru-RU" b="1" dirty="0"/>
        </a:p>
      </dgm:t>
    </dgm:pt>
    <dgm:pt modelId="{2E8E6464-59EE-4C7B-A90B-3282A041E245}" type="parTrans" cxnId="{00782667-B9CD-404C-B804-BD0953FF3240}">
      <dgm:prSet/>
      <dgm:spPr/>
    </dgm:pt>
    <dgm:pt modelId="{3100E3BA-11D7-45C9-A49D-AA0AB38D89E7}" type="sibTrans" cxnId="{00782667-B9CD-404C-B804-BD0953FF3240}">
      <dgm:prSet/>
      <dgm:spPr/>
    </dgm:pt>
    <dgm:pt modelId="{5BC238D3-BD81-497E-B7EE-B02F12FC3F85}" type="pres">
      <dgm:prSet presAssocID="{282FAB86-D9D6-4338-96D8-837AC1F15DC4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B5D0CB-B4A9-4A14-B250-4594A5B8E8C6}" type="pres">
      <dgm:prSet presAssocID="{282FAB86-D9D6-4338-96D8-837AC1F15DC4}" presName="dummyMaxCanvas" presStyleCnt="0">
        <dgm:presLayoutVars/>
      </dgm:prSet>
      <dgm:spPr/>
    </dgm:pt>
    <dgm:pt modelId="{E7BCB400-BC3B-4CF4-87EE-853DE7B841CC}" type="pres">
      <dgm:prSet presAssocID="{282FAB86-D9D6-4338-96D8-837AC1F15DC4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DF445B-F3B0-4531-965A-A97608BEDB84}" type="pres">
      <dgm:prSet presAssocID="{282FAB86-D9D6-4338-96D8-837AC1F15DC4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D67928-E9E0-4635-B7D0-650D0941FB7C}" type="pres">
      <dgm:prSet presAssocID="{282FAB86-D9D6-4338-96D8-837AC1F15DC4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C587AB-8CE0-4D1E-AC91-07A636F77E3C}" type="pres">
      <dgm:prSet presAssocID="{282FAB86-D9D6-4338-96D8-837AC1F15DC4}" presName="FiveNodes_4" presStyleLbl="node1" presStyleIdx="3" presStyleCnt="5" custLinFactNeighborX="-307" custLinFactNeighborY="55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6E8B7C-AAA1-4229-9D53-3E02301484FB}" type="pres">
      <dgm:prSet presAssocID="{282FAB86-D9D6-4338-96D8-837AC1F15DC4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A2DE12-5505-441E-8988-4053AF1819B1}" type="pres">
      <dgm:prSet presAssocID="{282FAB86-D9D6-4338-96D8-837AC1F15DC4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E2AD6D-29F6-4C89-9676-DF7FCF4C370B}" type="pres">
      <dgm:prSet presAssocID="{282FAB86-D9D6-4338-96D8-837AC1F15DC4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25F9FB-DFCB-4161-94E6-2A872EE0E1AC}" type="pres">
      <dgm:prSet presAssocID="{282FAB86-D9D6-4338-96D8-837AC1F15DC4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4BF0C4-B8B5-4166-AAEB-32717A84E08C}" type="pres">
      <dgm:prSet presAssocID="{282FAB86-D9D6-4338-96D8-837AC1F15DC4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0E6DBB-2627-48D8-B2A1-10098CD55DCF}" type="pres">
      <dgm:prSet presAssocID="{282FAB86-D9D6-4338-96D8-837AC1F15DC4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5E4657-90DF-402B-B2E4-8363C1AF9F8D}" type="pres">
      <dgm:prSet presAssocID="{282FAB86-D9D6-4338-96D8-837AC1F15DC4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0154B8-F32A-4354-A0EF-BDAD78ED105E}" type="pres">
      <dgm:prSet presAssocID="{282FAB86-D9D6-4338-96D8-837AC1F15DC4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7A1A9D-E5B8-4868-B9A5-794D3B571A61}" type="pres">
      <dgm:prSet presAssocID="{282FAB86-D9D6-4338-96D8-837AC1F15DC4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20A470-FF6A-49BC-B15C-1763B45C9D3B}" type="pres">
      <dgm:prSet presAssocID="{282FAB86-D9D6-4338-96D8-837AC1F15DC4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94D1F4-4750-4F5A-BC1E-D3AFBC7C1754}" type="presOf" srcId="{154CF497-0549-4196-B425-F34BBE356979}" destId="{0DDF445B-F3B0-4531-965A-A97608BEDB84}" srcOrd="0" destOrd="0" presId="urn:microsoft.com/office/officeart/2005/8/layout/vProcess5"/>
    <dgm:cxn modelId="{4A4609D8-B8C1-4986-8A0A-BD1BBB83B19B}" srcId="{282FAB86-D9D6-4338-96D8-837AC1F15DC4}" destId="{DB7FB024-1FB4-4471-9F39-57550313E7AA}" srcOrd="3" destOrd="0" parTransId="{D3F798BB-DB6D-4E40-92C5-AECB81E2639D}" sibTransId="{2F51B9B9-12C5-41B1-9355-9084C10C5423}"/>
    <dgm:cxn modelId="{8D9AE77F-D5A1-464C-BD64-4E9B42C0198D}" type="presOf" srcId="{8795B6DF-1913-413D-B11B-3E3A602CC4FC}" destId="{886E8B7C-AAA1-4229-9D53-3E02301484FB}" srcOrd="0" destOrd="0" presId="urn:microsoft.com/office/officeart/2005/8/layout/vProcess5"/>
    <dgm:cxn modelId="{33DC1287-7656-4CD8-9053-E49BEBF7C039}" type="presOf" srcId="{DB7FB024-1FB4-4471-9F39-57550313E7AA}" destId="{9AC587AB-8CE0-4D1E-AC91-07A636F77E3C}" srcOrd="0" destOrd="0" presId="urn:microsoft.com/office/officeart/2005/8/layout/vProcess5"/>
    <dgm:cxn modelId="{32A2E144-6C3A-486C-AFF5-C3C994751C17}" srcId="{282FAB86-D9D6-4338-96D8-837AC1F15DC4}" destId="{F66C8655-6D6A-4765-9A52-7DE8AEB18596}" srcOrd="2" destOrd="0" parTransId="{F25F255A-746F-4DB9-933D-F403ACE8821F}" sibTransId="{CF9FA0D9-483D-4AFB-AEEC-8E65AC95FA50}"/>
    <dgm:cxn modelId="{5FA6B5D2-E207-4185-A6CA-49A80A3E7F31}" type="presOf" srcId="{5D062EF9-2AC5-4E81-9CF8-4E7123A51EC3}" destId="{010E6DBB-2627-48D8-B2A1-10098CD55DCF}" srcOrd="1" destOrd="0" presId="urn:microsoft.com/office/officeart/2005/8/layout/vProcess5"/>
    <dgm:cxn modelId="{79B9608B-2596-4D4D-981C-C372681AE64F}" type="presOf" srcId="{52B3FC1E-3069-4576-9D67-E1979EA3F4CA}" destId="{B1A2DE12-5505-441E-8988-4053AF1819B1}" srcOrd="0" destOrd="0" presId="urn:microsoft.com/office/officeart/2005/8/layout/vProcess5"/>
    <dgm:cxn modelId="{FB3FE87F-45BD-4547-A5D0-5416118A168D}" type="presOf" srcId="{F66C8655-6D6A-4765-9A52-7DE8AEB18596}" destId="{8F0154B8-F32A-4354-A0EF-BDAD78ED105E}" srcOrd="1" destOrd="0" presId="urn:microsoft.com/office/officeart/2005/8/layout/vProcess5"/>
    <dgm:cxn modelId="{FD0108B0-320E-4CA6-A7D8-5772E7F1F122}" srcId="{282FAB86-D9D6-4338-96D8-837AC1F15DC4}" destId="{5D062EF9-2AC5-4E81-9CF8-4E7123A51EC3}" srcOrd="0" destOrd="0" parTransId="{EA303466-C989-4BF5-84E7-F40D6F115ABF}" sibTransId="{52B3FC1E-3069-4576-9D67-E1979EA3F4CA}"/>
    <dgm:cxn modelId="{7368A16B-3289-49AF-B139-77F461888A16}" type="presOf" srcId="{154CF497-0549-4196-B425-F34BBE356979}" destId="{C35E4657-90DF-402B-B2E4-8363C1AF9F8D}" srcOrd="1" destOrd="0" presId="urn:microsoft.com/office/officeart/2005/8/layout/vProcess5"/>
    <dgm:cxn modelId="{00782667-B9CD-404C-B804-BD0953FF3240}" srcId="{282FAB86-D9D6-4338-96D8-837AC1F15DC4}" destId="{8795B6DF-1913-413D-B11B-3E3A602CC4FC}" srcOrd="4" destOrd="0" parTransId="{2E8E6464-59EE-4C7B-A90B-3282A041E245}" sibTransId="{3100E3BA-11D7-45C9-A49D-AA0AB38D89E7}"/>
    <dgm:cxn modelId="{D6E9EF39-D927-4DE5-A1B8-2DD8D2491684}" type="presOf" srcId="{F66C8655-6D6A-4765-9A52-7DE8AEB18596}" destId="{16D67928-E9E0-4635-B7D0-650D0941FB7C}" srcOrd="0" destOrd="0" presId="urn:microsoft.com/office/officeart/2005/8/layout/vProcess5"/>
    <dgm:cxn modelId="{7CA1456A-29EE-4B43-938A-09B66EBC1E7A}" type="presOf" srcId="{5D062EF9-2AC5-4E81-9CF8-4E7123A51EC3}" destId="{E7BCB400-BC3B-4CF4-87EE-853DE7B841CC}" srcOrd="0" destOrd="0" presId="urn:microsoft.com/office/officeart/2005/8/layout/vProcess5"/>
    <dgm:cxn modelId="{C7C9AD8F-C720-41BC-82FF-99AC4660EB9C}" type="presOf" srcId="{DB7FB024-1FB4-4471-9F39-57550313E7AA}" destId="{067A1A9D-E5B8-4868-B9A5-794D3B571A61}" srcOrd="1" destOrd="0" presId="urn:microsoft.com/office/officeart/2005/8/layout/vProcess5"/>
    <dgm:cxn modelId="{A1AB55A3-002B-401F-9BE7-E6692A6249D1}" type="presOf" srcId="{CF9FA0D9-483D-4AFB-AEEC-8E65AC95FA50}" destId="{D925F9FB-DFCB-4161-94E6-2A872EE0E1AC}" srcOrd="0" destOrd="0" presId="urn:microsoft.com/office/officeart/2005/8/layout/vProcess5"/>
    <dgm:cxn modelId="{EF14AC71-D323-40B3-9437-70370E7FC991}" type="presOf" srcId="{8795B6DF-1913-413D-B11B-3E3A602CC4FC}" destId="{BB20A470-FF6A-49BC-B15C-1763B45C9D3B}" srcOrd="1" destOrd="0" presId="urn:microsoft.com/office/officeart/2005/8/layout/vProcess5"/>
    <dgm:cxn modelId="{E609FED1-8412-424C-9C8E-EBDE2A9B155A}" type="presOf" srcId="{2F51B9B9-12C5-41B1-9355-9084C10C5423}" destId="{F44BF0C4-B8B5-4166-AAEB-32717A84E08C}" srcOrd="0" destOrd="0" presId="urn:microsoft.com/office/officeart/2005/8/layout/vProcess5"/>
    <dgm:cxn modelId="{89229A76-485C-4013-88B2-FD23D9DF364C}" type="presOf" srcId="{C2476F3E-4932-4F18-8A23-F015C04BE6D1}" destId="{76E2AD6D-29F6-4C89-9676-DF7FCF4C370B}" srcOrd="0" destOrd="0" presId="urn:microsoft.com/office/officeart/2005/8/layout/vProcess5"/>
    <dgm:cxn modelId="{B75B27A5-DFAA-433F-B692-F06F21A4F1B6}" srcId="{282FAB86-D9D6-4338-96D8-837AC1F15DC4}" destId="{154CF497-0549-4196-B425-F34BBE356979}" srcOrd="1" destOrd="0" parTransId="{215DE9EF-E7F5-4757-B753-3B1512C7ED05}" sibTransId="{C2476F3E-4932-4F18-8A23-F015C04BE6D1}"/>
    <dgm:cxn modelId="{5C164EB3-06A4-41C8-8B3B-EC6474383AAB}" type="presOf" srcId="{282FAB86-D9D6-4338-96D8-837AC1F15DC4}" destId="{5BC238D3-BD81-497E-B7EE-B02F12FC3F85}" srcOrd="0" destOrd="0" presId="urn:microsoft.com/office/officeart/2005/8/layout/vProcess5"/>
    <dgm:cxn modelId="{2E58CBDC-0DF7-4A75-A3C1-26579B0B5086}" type="presParOf" srcId="{5BC238D3-BD81-497E-B7EE-B02F12FC3F85}" destId="{AAB5D0CB-B4A9-4A14-B250-4594A5B8E8C6}" srcOrd="0" destOrd="0" presId="urn:microsoft.com/office/officeart/2005/8/layout/vProcess5"/>
    <dgm:cxn modelId="{9E1FA750-8E9B-47E7-8988-D7299A6AB32E}" type="presParOf" srcId="{5BC238D3-BD81-497E-B7EE-B02F12FC3F85}" destId="{E7BCB400-BC3B-4CF4-87EE-853DE7B841CC}" srcOrd="1" destOrd="0" presId="urn:microsoft.com/office/officeart/2005/8/layout/vProcess5"/>
    <dgm:cxn modelId="{93AF7D6B-0A93-4099-B473-A173A2831148}" type="presParOf" srcId="{5BC238D3-BD81-497E-B7EE-B02F12FC3F85}" destId="{0DDF445B-F3B0-4531-965A-A97608BEDB84}" srcOrd="2" destOrd="0" presId="urn:microsoft.com/office/officeart/2005/8/layout/vProcess5"/>
    <dgm:cxn modelId="{3681214D-7680-4C0E-A247-F29ABE77B025}" type="presParOf" srcId="{5BC238D3-BD81-497E-B7EE-B02F12FC3F85}" destId="{16D67928-E9E0-4635-B7D0-650D0941FB7C}" srcOrd="3" destOrd="0" presId="urn:microsoft.com/office/officeart/2005/8/layout/vProcess5"/>
    <dgm:cxn modelId="{15C93398-6A27-4A7A-9ABA-8FD5638F84A8}" type="presParOf" srcId="{5BC238D3-BD81-497E-B7EE-B02F12FC3F85}" destId="{9AC587AB-8CE0-4D1E-AC91-07A636F77E3C}" srcOrd="4" destOrd="0" presId="urn:microsoft.com/office/officeart/2005/8/layout/vProcess5"/>
    <dgm:cxn modelId="{5E8342AB-BA84-4F1F-BFDA-758F93B4B1EE}" type="presParOf" srcId="{5BC238D3-BD81-497E-B7EE-B02F12FC3F85}" destId="{886E8B7C-AAA1-4229-9D53-3E02301484FB}" srcOrd="5" destOrd="0" presId="urn:microsoft.com/office/officeart/2005/8/layout/vProcess5"/>
    <dgm:cxn modelId="{A14BF892-81B9-43FE-86FC-BB24926CD7BF}" type="presParOf" srcId="{5BC238D3-BD81-497E-B7EE-B02F12FC3F85}" destId="{B1A2DE12-5505-441E-8988-4053AF1819B1}" srcOrd="6" destOrd="0" presId="urn:microsoft.com/office/officeart/2005/8/layout/vProcess5"/>
    <dgm:cxn modelId="{C0CA2A16-B8E1-454C-96A3-2BB0785983E2}" type="presParOf" srcId="{5BC238D3-BD81-497E-B7EE-B02F12FC3F85}" destId="{76E2AD6D-29F6-4C89-9676-DF7FCF4C370B}" srcOrd="7" destOrd="0" presId="urn:microsoft.com/office/officeart/2005/8/layout/vProcess5"/>
    <dgm:cxn modelId="{DABCF404-8B56-4EF4-9E80-542361DE79E2}" type="presParOf" srcId="{5BC238D3-BD81-497E-B7EE-B02F12FC3F85}" destId="{D925F9FB-DFCB-4161-94E6-2A872EE0E1AC}" srcOrd="8" destOrd="0" presId="urn:microsoft.com/office/officeart/2005/8/layout/vProcess5"/>
    <dgm:cxn modelId="{77AB04E8-1848-4295-BD82-647B189C39FA}" type="presParOf" srcId="{5BC238D3-BD81-497E-B7EE-B02F12FC3F85}" destId="{F44BF0C4-B8B5-4166-AAEB-32717A84E08C}" srcOrd="9" destOrd="0" presId="urn:microsoft.com/office/officeart/2005/8/layout/vProcess5"/>
    <dgm:cxn modelId="{84B8BB4C-544A-4EE5-AFD3-15C4BC14461C}" type="presParOf" srcId="{5BC238D3-BD81-497E-B7EE-B02F12FC3F85}" destId="{010E6DBB-2627-48D8-B2A1-10098CD55DCF}" srcOrd="10" destOrd="0" presId="urn:microsoft.com/office/officeart/2005/8/layout/vProcess5"/>
    <dgm:cxn modelId="{7E74D562-CB14-45B2-82D8-08F7635178BB}" type="presParOf" srcId="{5BC238D3-BD81-497E-B7EE-B02F12FC3F85}" destId="{C35E4657-90DF-402B-B2E4-8363C1AF9F8D}" srcOrd="11" destOrd="0" presId="urn:microsoft.com/office/officeart/2005/8/layout/vProcess5"/>
    <dgm:cxn modelId="{DA7C73B4-7752-4181-9407-E7EE3021616C}" type="presParOf" srcId="{5BC238D3-BD81-497E-B7EE-B02F12FC3F85}" destId="{8F0154B8-F32A-4354-A0EF-BDAD78ED105E}" srcOrd="12" destOrd="0" presId="urn:microsoft.com/office/officeart/2005/8/layout/vProcess5"/>
    <dgm:cxn modelId="{B64ADEC8-92F6-48F8-BECF-E8647636A3F1}" type="presParOf" srcId="{5BC238D3-BD81-497E-B7EE-B02F12FC3F85}" destId="{067A1A9D-E5B8-4868-B9A5-794D3B571A61}" srcOrd="13" destOrd="0" presId="urn:microsoft.com/office/officeart/2005/8/layout/vProcess5"/>
    <dgm:cxn modelId="{10E1D7EC-A910-4E9C-8CC4-FC37779F2F90}" type="presParOf" srcId="{5BC238D3-BD81-497E-B7EE-B02F12FC3F85}" destId="{BB20A470-FF6A-49BC-B15C-1763B45C9D3B}" srcOrd="14" destOrd="0" presId="urn:microsoft.com/office/officeart/2005/8/layout/vProcess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1381A6-3934-4303-9116-CFEF2D56797B}" type="doc">
      <dgm:prSet loTypeId="urn:microsoft.com/office/officeart/2005/8/layout/vProcess5" loCatId="process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D5F6C76-70D4-4910-B2D1-A8BB481E089A}">
      <dgm:prSet phldrT="[Текст]"/>
      <dgm:spPr>
        <a:ln>
          <a:solidFill>
            <a:schemeClr val="tx1"/>
          </a:solidFill>
        </a:ln>
      </dgm:spPr>
      <dgm:t>
        <a:bodyPr/>
        <a:lstStyle/>
        <a:p>
          <a:r>
            <a:rPr lang="ru-RU" b="1" dirty="0" smtClean="0"/>
            <a:t>Стартовая диагностика  (познавательные УУД, личностные УУД)</a:t>
          </a:r>
          <a:endParaRPr lang="ru-RU" b="1" dirty="0"/>
        </a:p>
      </dgm:t>
    </dgm:pt>
    <dgm:pt modelId="{AFCB5C01-0CCD-4ECB-B8AA-D5C0ECCA980E}" type="parTrans" cxnId="{0AFCD30C-FCBC-4488-8915-D7FF80CC7C9F}">
      <dgm:prSet/>
      <dgm:spPr/>
      <dgm:t>
        <a:bodyPr/>
        <a:lstStyle/>
        <a:p>
          <a:endParaRPr lang="ru-RU"/>
        </a:p>
      </dgm:t>
    </dgm:pt>
    <dgm:pt modelId="{54876C31-4B39-4A87-9172-68FF29C5AF35}" type="sibTrans" cxnId="{0AFCD30C-FCBC-4488-8915-D7FF80CC7C9F}">
      <dgm:prSet/>
      <dgm:spPr/>
      <dgm:t>
        <a:bodyPr/>
        <a:lstStyle/>
        <a:p>
          <a:endParaRPr lang="ru-RU"/>
        </a:p>
      </dgm:t>
    </dgm:pt>
    <dgm:pt modelId="{FD744E62-176C-4F8D-8B07-3BE514198110}">
      <dgm:prSet phldrT="[Текст]"/>
      <dgm:spPr>
        <a:ln>
          <a:solidFill>
            <a:schemeClr val="tx1"/>
          </a:solidFill>
        </a:ln>
      </dgm:spPr>
      <dgm:t>
        <a:bodyPr/>
        <a:lstStyle/>
        <a:p>
          <a:r>
            <a:rPr lang="ru-RU" b="1" dirty="0" smtClean="0"/>
            <a:t>Консилиум</a:t>
          </a:r>
          <a:endParaRPr lang="ru-RU" b="1" dirty="0"/>
        </a:p>
      </dgm:t>
    </dgm:pt>
    <dgm:pt modelId="{7190EB1A-CF90-4AE9-88DD-5EF783D14E3A}" type="parTrans" cxnId="{8E859087-DC20-43D4-9532-7876ABA6CE0E}">
      <dgm:prSet/>
      <dgm:spPr/>
      <dgm:t>
        <a:bodyPr/>
        <a:lstStyle/>
        <a:p>
          <a:endParaRPr lang="ru-RU"/>
        </a:p>
      </dgm:t>
    </dgm:pt>
    <dgm:pt modelId="{799C6FAC-0DDA-4BF4-81FC-EA74EA9D5A67}" type="sibTrans" cxnId="{8E859087-DC20-43D4-9532-7876ABA6CE0E}">
      <dgm:prSet/>
      <dgm:spPr/>
      <dgm:t>
        <a:bodyPr/>
        <a:lstStyle/>
        <a:p>
          <a:endParaRPr lang="ru-RU"/>
        </a:p>
      </dgm:t>
    </dgm:pt>
    <dgm:pt modelId="{027593AA-3E64-4278-A798-B7A115E7C794}">
      <dgm:prSet phldrT="[Текст]"/>
      <dgm:spPr>
        <a:ln>
          <a:solidFill>
            <a:schemeClr val="tx1"/>
          </a:solidFill>
        </a:ln>
      </dgm:spPr>
      <dgm:t>
        <a:bodyPr/>
        <a:lstStyle/>
        <a:p>
          <a:r>
            <a:rPr lang="ru-RU" b="1" dirty="0" smtClean="0"/>
            <a:t>Коррекционная работа, реализация ИОМ, подготовка к переходу на новый этап</a:t>
          </a:r>
          <a:endParaRPr lang="ru-RU" b="1" dirty="0"/>
        </a:p>
      </dgm:t>
    </dgm:pt>
    <dgm:pt modelId="{4A0AC079-7D53-4FF6-9056-6757793F8AD6}" type="parTrans" cxnId="{49C00348-62D0-4279-8B6E-69A7ADDD5413}">
      <dgm:prSet/>
      <dgm:spPr/>
      <dgm:t>
        <a:bodyPr/>
        <a:lstStyle/>
        <a:p>
          <a:endParaRPr lang="ru-RU"/>
        </a:p>
      </dgm:t>
    </dgm:pt>
    <dgm:pt modelId="{6E9A0FAF-70B7-4952-9B2B-BD3A1FF376F1}" type="sibTrans" cxnId="{49C00348-62D0-4279-8B6E-69A7ADDD5413}">
      <dgm:prSet/>
      <dgm:spPr/>
      <dgm:t>
        <a:bodyPr/>
        <a:lstStyle/>
        <a:p>
          <a:endParaRPr lang="ru-RU"/>
        </a:p>
      </dgm:t>
    </dgm:pt>
    <dgm:pt modelId="{1BAD88CB-B879-44A8-8FEF-4FCA9163895F}">
      <dgm:prSet phldrT="[Текст]"/>
      <dgm:spPr>
        <a:ln>
          <a:solidFill>
            <a:schemeClr val="tx1"/>
          </a:solidFill>
        </a:ln>
      </dgm:spPr>
      <dgm:t>
        <a:bodyPr/>
        <a:lstStyle/>
        <a:p>
          <a:r>
            <a:rPr lang="ru-RU" b="1" dirty="0" smtClean="0"/>
            <a:t>Итоговая диагностика  УУД, итоговый консилиум, переход на новый этап обучения</a:t>
          </a:r>
          <a:endParaRPr lang="ru-RU" b="1" dirty="0"/>
        </a:p>
      </dgm:t>
    </dgm:pt>
    <dgm:pt modelId="{01BE03A5-0550-4057-9D30-616F348896C9}" type="parTrans" cxnId="{A61AA85F-9AAB-4D1C-B789-03D416D62EDD}">
      <dgm:prSet/>
      <dgm:spPr/>
    </dgm:pt>
    <dgm:pt modelId="{4A5CCF0E-6157-4E50-AE75-83005434EA8E}" type="sibTrans" cxnId="{A61AA85F-9AAB-4D1C-B789-03D416D62EDD}">
      <dgm:prSet/>
      <dgm:spPr/>
    </dgm:pt>
    <dgm:pt modelId="{A9D632C1-95F9-44E1-A540-F1C8BE121878}" type="pres">
      <dgm:prSet presAssocID="{A71381A6-3934-4303-9116-CFEF2D56797B}" presName="outerComposite" presStyleCnt="0">
        <dgm:presLayoutVars>
          <dgm:chMax val="5"/>
          <dgm:dir/>
          <dgm:resizeHandles val="exact"/>
        </dgm:presLayoutVars>
      </dgm:prSet>
      <dgm:spPr/>
    </dgm:pt>
    <dgm:pt modelId="{776AEBE9-8FAF-43A0-8C1C-E2A3952885C7}" type="pres">
      <dgm:prSet presAssocID="{A71381A6-3934-4303-9116-CFEF2D56797B}" presName="dummyMaxCanvas" presStyleCnt="0">
        <dgm:presLayoutVars/>
      </dgm:prSet>
      <dgm:spPr/>
    </dgm:pt>
    <dgm:pt modelId="{C3C0F3B5-758B-4B65-B25A-AAC4E378DCE0}" type="pres">
      <dgm:prSet presAssocID="{A71381A6-3934-4303-9116-CFEF2D56797B}" presName="FourNodes_1" presStyleLbl="node1" presStyleIdx="0" presStyleCnt="4">
        <dgm:presLayoutVars>
          <dgm:bulletEnabled val="1"/>
        </dgm:presLayoutVars>
      </dgm:prSet>
      <dgm:spPr/>
    </dgm:pt>
    <dgm:pt modelId="{D6714718-70F2-49EB-9929-FC9FE2543CB5}" type="pres">
      <dgm:prSet presAssocID="{A71381A6-3934-4303-9116-CFEF2D56797B}" presName="FourNodes_2" presStyleLbl="node1" presStyleIdx="1" presStyleCnt="4">
        <dgm:presLayoutVars>
          <dgm:bulletEnabled val="1"/>
        </dgm:presLayoutVars>
      </dgm:prSet>
      <dgm:spPr/>
    </dgm:pt>
    <dgm:pt modelId="{393C328C-229F-42F9-AB5C-7ACA734B2E9C}" type="pres">
      <dgm:prSet presAssocID="{A71381A6-3934-4303-9116-CFEF2D56797B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CFDC5C-B493-4A16-A2D5-AFD3592C8E0A}" type="pres">
      <dgm:prSet presAssocID="{A71381A6-3934-4303-9116-CFEF2D56797B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784FA9-0CE1-4CD0-88F7-9C81B236532D}" type="pres">
      <dgm:prSet presAssocID="{A71381A6-3934-4303-9116-CFEF2D56797B}" presName="FourConn_1-2" presStyleLbl="fgAccFollowNode1" presStyleIdx="0" presStyleCnt="3">
        <dgm:presLayoutVars>
          <dgm:bulletEnabled val="1"/>
        </dgm:presLayoutVars>
      </dgm:prSet>
      <dgm:spPr/>
    </dgm:pt>
    <dgm:pt modelId="{C259DC1D-CB1A-4CCD-98AD-4686B3C1B21F}" type="pres">
      <dgm:prSet presAssocID="{A71381A6-3934-4303-9116-CFEF2D56797B}" presName="FourConn_2-3" presStyleLbl="fgAccFollowNode1" presStyleIdx="1" presStyleCnt="3">
        <dgm:presLayoutVars>
          <dgm:bulletEnabled val="1"/>
        </dgm:presLayoutVars>
      </dgm:prSet>
      <dgm:spPr/>
    </dgm:pt>
    <dgm:pt modelId="{5350977A-640A-4A00-8AD3-EFF2E7985369}" type="pres">
      <dgm:prSet presAssocID="{A71381A6-3934-4303-9116-CFEF2D56797B}" presName="FourConn_3-4" presStyleLbl="fgAccFollowNode1" presStyleIdx="2" presStyleCnt="3">
        <dgm:presLayoutVars>
          <dgm:bulletEnabled val="1"/>
        </dgm:presLayoutVars>
      </dgm:prSet>
      <dgm:spPr/>
    </dgm:pt>
    <dgm:pt modelId="{87A51909-0413-4388-B302-263534E758E3}" type="pres">
      <dgm:prSet presAssocID="{A71381A6-3934-4303-9116-CFEF2D56797B}" presName="FourNodes_1_text" presStyleLbl="node1" presStyleIdx="3" presStyleCnt="4">
        <dgm:presLayoutVars>
          <dgm:bulletEnabled val="1"/>
        </dgm:presLayoutVars>
      </dgm:prSet>
      <dgm:spPr/>
    </dgm:pt>
    <dgm:pt modelId="{1F8FEA3B-9353-4B44-B529-C3F7881765C3}" type="pres">
      <dgm:prSet presAssocID="{A71381A6-3934-4303-9116-CFEF2D56797B}" presName="FourNodes_2_text" presStyleLbl="node1" presStyleIdx="3" presStyleCnt="4">
        <dgm:presLayoutVars>
          <dgm:bulletEnabled val="1"/>
        </dgm:presLayoutVars>
      </dgm:prSet>
      <dgm:spPr/>
    </dgm:pt>
    <dgm:pt modelId="{C5F37210-7660-49B0-BB7F-EB23BE028982}" type="pres">
      <dgm:prSet presAssocID="{A71381A6-3934-4303-9116-CFEF2D56797B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05105E-78C2-41B5-9B75-10A5849FC363}" type="pres">
      <dgm:prSet presAssocID="{A71381A6-3934-4303-9116-CFEF2D56797B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AEBFF6-B522-4DCD-A313-AA01B8DEA844}" type="presOf" srcId="{027593AA-3E64-4278-A798-B7A115E7C794}" destId="{C5F37210-7660-49B0-BB7F-EB23BE028982}" srcOrd="1" destOrd="0" presId="urn:microsoft.com/office/officeart/2005/8/layout/vProcess5"/>
    <dgm:cxn modelId="{870BD28E-AB43-4CF7-A90B-915F19C6401D}" type="presOf" srcId="{FD744E62-176C-4F8D-8B07-3BE514198110}" destId="{1F8FEA3B-9353-4B44-B529-C3F7881765C3}" srcOrd="1" destOrd="0" presId="urn:microsoft.com/office/officeart/2005/8/layout/vProcess5"/>
    <dgm:cxn modelId="{8E859087-DC20-43D4-9532-7876ABA6CE0E}" srcId="{A71381A6-3934-4303-9116-CFEF2D56797B}" destId="{FD744E62-176C-4F8D-8B07-3BE514198110}" srcOrd="1" destOrd="0" parTransId="{7190EB1A-CF90-4AE9-88DD-5EF783D14E3A}" sibTransId="{799C6FAC-0DDA-4BF4-81FC-EA74EA9D5A67}"/>
    <dgm:cxn modelId="{49C00348-62D0-4279-8B6E-69A7ADDD5413}" srcId="{A71381A6-3934-4303-9116-CFEF2D56797B}" destId="{027593AA-3E64-4278-A798-B7A115E7C794}" srcOrd="2" destOrd="0" parTransId="{4A0AC079-7D53-4FF6-9056-6757793F8AD6}" sibTransId="{6E9A0FAF-70B7-4952-9B2B-BD3A1FF376F1}"/>
    <dgm:cxn modelId="{0AFCD30C-FCBC-4488-8915-D7FF80CC7C9F}" srcId="{A71381A6-3934-4303-9116-CFEF2D56797B}" destId="{FD5F6C76-70D4-4910-B2D1-A8BB481E089A}" srcOrd="0" destOrd="0" parTransId="{AFCB5C01-0CCD-4ECB-B8AA-D5C0ECCA980E}" sibTransId="{54876C31-4B39-4A87-9172-68FF29C5AF35}"/>
    <dgm:cxn modelId="{8470DB36-11E9-4BFB-B513-053181A06074}" type="presOf" srcId="{1BAD88CB-B879-44A8-8FEF-4FCA9163895F}" destId="{B205105E-78C2-41B5-9B75-10A5849FC363}" srcOrd="1" destOrd="0" presId="urn:microsoft.com/office/officeart/2005/8/layout/vProcess5"/>
    <dgm:cxn modelId="{A61AA85F-9AAB-4D1C-B789-03D416D62EDD}" srcId="{A71381A6-3934-4303-9116-CFEF2D56797B}" destId="{1BAD88CB-B879-44A8-8FEF-4FCA9163895F}" srcOrd="3" destOrd="0" parTransId="{01BE03A5-0550-4057-9D30-616F348896C9}" sibTransId="{4A5CCF0E-6157-4E50-AE75-83005434EA8E}"/>
    <dgm:cxn modelId="{06075AD6-D334-49DA-BCC3-B599F2A34F5F}" type="presOf" srcId="{1BAD88CB-B879-44A8-8FEF-4FCA9163895F}" destId="{00CFDC5C-B493-4A16-A2D5-AFD3592C8E0A}" srcOrd="0" destOrd="0" presId="urn:microsoft.com/office/officeart/2005/8/layout/vProcess5"/>
    <dgm:cxn modelId="{43C19725-A14A-4657-9847-201BBCA89D61}" type="presOf" srcId="{A71381A6-3934-4303-9116-CFEF2D56797B}" destId="{A9D632C1-95F9-44E1-A540-F1C8BE121878}" srcOrd="0" destOrd="0" presId="urn:microsoft.com/office/officeart/2005/8/layout/vProcess5"/>
    <dgm:cxn modelId="{4F340E41-3634-4658-B9F8-A88A167AB10F}" type="presOf" srcId="{027593AA-3E64-4278-A798-B7A115E7C794}" destId="{393C328C-229F-42F9-AB5C-7ACA734B2E9C}" srcOrd="0" destOrd="0" presId="urn:microsoft.com/office/officeart/2005/8/layout/vProcess5"/>
    <dgm:cxn modelId="{54A39031-A780-44B2-BE31-89668557D911}" type="presOf" srcId="{FD744E62-176C-4F8D-8B07-3BE514198110}" destId="{D6714718-70F2-49EB-9929-FC9FE2543CB5}" srcOrd="0" destOrd="0" presId="urn:microsoft.com/office/officeart/2005/8/layout/vProcess5"/>
    <dgm:cxn modelId="{751C168C-57B4-4A07-8450-71C93A78591D}" type="presOf" srcId="{FD5F6C76-70D4-4910-B2D1-A8BB481E089A}" destId="{C3C0F3B5-758B-4B65-B25A-AAC4E378DCE0}" srcOrd="0" destOrd="0" presId="urn:microsoft.com/office/officeart/2005/8/layout/vProcess5"/>
    <dgm:cxn modelId="{507AC21A-86B1-4560-AD17-266121791C38}" type="presOf" srcId="{FD5F6C76-70D4-4910-B2D1-A8BB481E089A}" destId="{87A51909-0413-4388-B302-263534E758E3}" srcOrd="1" destOrd="0" presId="urn:microsoft.com/office/officeart/2005/8/layout/vProcess5"/>
    <dgm:cxn modelId="{2ED061EF-6349-4EB2-97CD-9A8C4A71805F}" type="presOf" srcId="{6E9A0FAF-70B7-4952-9B2B-BD3A1FF376F1}" destId="{5350977A-640A-4A00-8AD3-EFF2E7985369}" srcOrd="0" destOrd="0" presId="urn:microsoft.com/office/officeart/2005/8/layout/vProcess5"/>
    <dgm:cxn modelId="{58676C79-2F6C-4A77-B430-DA1AA1EFA7B4}" type="presOf" srcId="{799C6FAC-0DDA-4BF4-81FC-EA74EA9D5A67}" destId="{C259DC1D-CB1A-4CCD-98AD-4686B3C1B21F}" srcOrd="0" destOrd="0" presId="urn:microsoft.com/office/officeart/2005/8/layout/vProcess5"/>
    <dgm:cxn modelId="{70AB2D2D-EEB8-48B0-997F-FA1F72E8C667}" type="presOf" srcId="{54876C31-4B39-4A87-9172-68FF29C5AF35}" destId="{80784FA9-0CE1-4CD0-88F7-9C81B236532D}" srcOrd="0" destOrd="0" presId="urn:microsoft.com/office/officeart/2005/8/layout/vProcess5"/>
    <dgm:cxn modelId="{AC13485E-E0E1-462B-BFCC-E796C3FAF59D}" type="presParOf" srcId="{A9D632C1-95F9-44E1-A540-F1C8BE121878}" destId="{776AEBE9-8FAF-43A0-8C1C-E2A3952885C7}" srcOrd="0" destOrd="0" presId="urn:microsoft.com/office/officeart/2005/8/layout/vProcess5"/>
    <dgm:cxn modelId="{E9D80BA1-74EF-4FA8-80D1-1F4E5F84A98C}" type="presParOf" srcId="{A9D632C1-95F9-44E1-A540-F1C8BE121878}" destId="{C3C0F3B5-758B-4B65-B25A-AAC4E378DCE0}" srcOrd="1" destOrd="0" presId="urn:microsoft.com/office/officeart/2005/8/layout/vProcess5"/>
    <dgm:cxn modelId="{C2AA4B8D-8C44-47D1-BFDA-66DB76279078}" type="presParOf" srcId="{A9D632C1-95F9-44E1-A540-F1C8BE121878}" destId="{D6714718-70F2-49EB-9929-FC9FE2543CB5}" srcOrd="2" destOrd="0" presId="urn:microsoft.com/office/officeart/2005/8/layout/vProcess5"/>
    <dgm:cxn modelId="{0B0A30C6-B892-4526-B738-790917C35D6C}" type="presParOf" srcId="{A9D632C1-95F9-44E1-A540-F1C8BE121878}" destId="{393C328C-229F-42F9-AB5C-7ACA734B2E9C}" srcOrd="3" destOrd="0" presId="urn:microsoft.com/office/officeart/2005/8/layout/vProcess5"/>
    <dgm:cxn modelId="{26E80F6F-7B80-4015-BB19-59C7B1AC38D5}" type="presParOf" srcId="{A9D632C1-95F9-44E1-A540-F1C8BE121878}" destId="{00CFDC5C-B493-4A16-A2D5-AFD3592C8E0A}" srcOrd="4" destOrd="0" presId="urn:microsoft.com/office/officeart/2005/8/layout/vProcess5"/>
    <dgm:cxn modelId="{C3CB46A5-C9BD-4DDD-A141-E185D7FACC75}" type="presParOf" srcId="{A9D632C1-95F9-44E1-A540-F1C8BE121878}" destId="{80784FA9-0CE1-4CD0-88F7-9C81B236532D}" srcOrd="5" destOrd="0" presId="urn:microsoft.com/office/officeart/2005/8/layout/vProcess5"/>
    <dgm:cxn modelId="{6A6BB027-D135-41C1-9368-99F388970C8C}" type="presParOf" srcId="{A9D632C1-95F9-44E1-A540-F1C8BE121878}" destId="{C259DC1D-CB1A-4CCD-98AD-4686B3C1B21F}" srcOrd="6" destOrd="0" presId="urn:microsoft.com/office/officeart/2005/8/layout/vProcess5"/>
    <dgm:cxn modelId="{B0702AE6-4DC7-4D3C-8DD2-8DC6105FFBF9}" type="presParOf" srcId="{A9D632C1-95F9-44E1-A540-F1C8BE121878}" destId="{5350977A-640A-4A00-8AD3-EFF2E7985369}" srcOrd="7" destOrd="0" presId="urn:microsoft.com/office/officeart/2005/8/layout/vProcess5"/>
    <dgm:cxn modelId="{2428ADCD-468B-45B8-AFF0-0323B9CE597D}" type="presParOf" srcId="{A9D632C1-95F9-44E1-A540-F1C8BE121878}" destId="{87A51909-0413-4388-B302-263534E758E3}" srcOrd="8" destOrd="0" presId="urn:microsoft.com/office/officeart/2005/8/layout/vProcess5"/>
    <dgm:cxn modelId="{7EEA31FA-02EB-4144-9D9D-8F5CDB060D44}" type="presParOf" srcId="{A9D632C1-95F9-44E1-A540-F1C8BE121878}" destId="{1F8FEA3B-9353-4B44-B529-C3F7881765C3}" srcOrd="9" destOrd="0" presId="urn:microsoft.com/office/officeart/2005/8/layout/vProcess5"/>
    <dgm:cxn modelId="{7D42C223-A60B-4E62-9444-D3D062E1E952}" type="presParOf" srcId="{A9D632C1-95F9-44E1-A540-F1C8BE121878}" destId="{C5F37210-7660-49B0-BB7F-EB23BE028982}" srcOrd="10" destOrd="0" presId="urn:microsoft.com/office/officeart/2005/8/layout/vProcess5"/>
    <dgm:cxn modelId="{B54B6FF2-6E34-44E3-9F58-4BE008FB3CCE}" type="presParOf" srcId="{A9D632C1-95F9-44E1-A540-F1C8BE121878}" destId="{B205105E-78C2-41B5-9B75-10A5849FC363}" srcOrd="11" destOrd="0" presId="urn:microsoft.com/office/officeart/2005/8/layout/vProcess5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FA44E63-8E06-44D9-838A-89B0D1BFC0CC}" type="doc">
      <dgm:prSet loTypeId="urn:microsoft.com/office/officeart/2005/8/layout/vProcess5" loCatId="process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CA89CEE-3337-420F-804B-2A6D55DC37F6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Диагностика профессиональных склонностей, интересов и способностей.</a:t>
          </a:r>
          <a:endParaRPr lang="ru-RU" b="1" dirty="0"/>
        </a:p>
      </dgm:t>
    </dgm:pt>
    <dgm:pt modelId="{BF0F866C-69FA-4121-B908-B307F0E7E138}" type="parTrans" cxnId="{B32025B3-8DE9-4FB2-A483-3EC55A550350}">
      <dgm:prSet/>
      <dgm:spPr/>
      <dgm:t>
        <a:bodyPr/>
        <a:lstStyle/>
        <a:p>
          <a:endParaRPr lang="ru-RU"/>
        </a:p>
      </dgm:t>
    </dgm:pt>
    <dgm:pt modelId="{04773321-940B-4B49-AC21-B0627E2122ED}" type="sibTrans" cxnId="{B32025B3-8DE9-4FB2-A483-3EC55A550350}">
      <dgm:prSet/>
      <dgm:spPr/>
      <dgm:t>
        <a:bodyPr/>
        <a:lstStyle/>
        <a:p>
          <a:endParaRPr lang="ru-RU"/>
        </a:p>
      </dgm:t>
    </dgm:pt>
    <dgm:pt modelId="{4EE443C6-FB97-4FAD-9F42-27C2CDCC2E7B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smtClean="0"/>
            <a:t>Занятия  и консультации по выбору маршрута обучения</a:t>
          </a:r>
          <a:endParaRPr lang="ru-RU" b="1" dirty="0"/>
        </a:p>
      </dgm:t>
    </dgm:pt>
    <dgm:pt modelId="{918F003A-8B40-4268-9933-7C6736D03AAC}" type="parTrans" cxnId="{39B1114C-875F-420B-9224-D643E9597171}">
      <dgm:prSet/>
      <dgm:spPr/>
      <dgm:t>
        <a:bodyPr/>
        <a:lstStyle/>
        <a:p>
          <a:endParaRPr lang="ru-RU"/>
        </a:p>
      </dgm:t>
    </dgm:pt>
    <dgm:pt modelId="{EA938320-A82F-4255-A79C-1F3AB831BB66}" type="sibTrans" cxnId="{39B1114C-875F-420B-9224-D643E9597171}">
      <dgm:prSet/>
      <dgm:spPr/>
      <dgm:t>
        <a:bodyPr/>
        <a:lstStyle/>
        <a:p>
          <a:endParaRPr lang="ru-RU"/>
        </a:p>
      </dgm:t>
    </dgm:pt>
    <dgm:pt modelId="{5ED64AA0-8D87-4103-AEDB-EE6E97E00129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Итоговая диагностика УУД.  Выбор образовательного маршрута</a:t>
          </a:r>
          <a:endParaRPr lang="ru-RU" b="1" dirty="0"/>
        </a:p>
      </dgm:t>
    </dgm:pt>
    <dgm:pt modelId="{4833499A-FE7C-464C-BEC0-37CE40D8B1C9}" type="parTrans" cxnId="{CD1C24A5-3243-4E06-A992-83E43334A585}">
      <dgm:prSet/>
      <dgm:spPr/>
      <dgm:t>
        <a:bodyPr/>
        <a:lstStyle/>
        <a:p>
          <a:endParaRPr lang="ru-RU"/>
        </a:p>
      </dgm:t>
    </dgm:pt>
    <dgm:pt modelId="{DDF425DF-CD0F-4CDF-8DC5-316273916CC7}" type="sibTrans" cxnId="{CD1C24A5-3243-4E06-A992-83E43334A585}">
      <dgm:prSet/>
      <dgm:spPr/>
      <dgm:t>
        <a:bodyPr/>
        <a:lstStyle/>
        <a:p>
          <a:endParaRPr lang="ru-RU"/>
        </a:p>
      </dgm:t>
    </dgm:pt>
    <dgm:pt modelId="{E28C0D24-DF94-4310-AF0A-B75542BF165B}" type="pres">
      <dgm:prSet presAssocID="{FFA44E63-8E06-44D9-838A-89B0D1BFC0CC}" presName="outerComposite" presStyleCnt="0">
        <dgm:presLayoutVars>
          <dgm:chMax val="5"/>
          <dgm:dir/>
          <dgm:resizeHandles val="exact"/>
        </dgm:presLayoutVars>
      </dgm:prSet>
      <dgm:spPr/>
    </dgm:pt>
    <dgm:pt modelId="{076FA2AC-5B7A-4986-BB7C-769473BBCB5E}" type="pres">
      <dgm:prSet presAssocID="{FFA44E63-8E06-44D9-838A-89B0D1BFC0CC}" presName="dummyMaxCanvas" presStyleCnt="0">
        <dgm:presLayoutVars/>
      </dgm:prSet>
      <dgm:spPr/>
    </dgm:pt>
    <dgm:pt modelId="{0E744821-53A0-430B-A07B-AF770720E2AA}" type="pres">
      <dgm:prSet presAssocID="{FFA44E63-8E06-44D9-838A-89B0D1BFC0CC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9FE7C8-2394-4E1E-B6CD-67CAB7F43742}" type="pres">
      <dgm:prSet presAssocID="{FFA44E63-8E06-44D9-838A-89B0D1BFC0CC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6566F7-8ECD-4437-B83D-669479F96CA6}" type="pres">
      <dgm:prSet presAssocID="{FFA44E63-8E06-44D9-838A-89B0D1BFC0CC}" presName="ThreeNodes_3" presStyleLbl="node1" presStyleIdx="2" presStyleCnt="3">
        <dgm:presLayoutVars>
          <dgm:bulletEnabled val="1"/>
        </dgm:presLayoutVars>
      </dgm:prSet>
      <dgm:spPr/>
    </dgm:pt>
    <dgm:pt modelId="{560D9A6C-6C71-47F1-B039-79E0F0C92A9B}" type="pres">
      <dgm:prSet presAssocID="{FFA44E63-8E06-44D9-838A-89B0D1BFC0CC}" presName="ThreeConn_1-2" presStyleLbl="fgAccFollowNode1" presStyleIdx="0" presStyleCnt="2">
        <dgm:presLayoutVars>
          <dgm:bulletEnabled val="1"/>
        </dgm:presLayoutVars>
      </dgm:prSet>
      <dgm:spPr/>
    </dgm:pt>
    <dgm:pt modelId="{5B53479A-90B7-4149-85D0-01BB128F7FC6}" type="pres">
      <dgm:prSet presAssocID="{FFA44E63-8E06-44D9-838A-89B0D1BFC0CC}" presName="ThreeConn_2-3" presStyleLbl="fgAccFollowNode1" presStyleIdx="1" presStyleCnt="2">
        <dgm:presLayoutVars>
          <dgm:bulletEnabled val="1"/>
        </dgm:presLayoutVars>
      </dgm:prSet>
      <dgm:spPr/>
    </dgm:pt>
    <dgm:pt modelId="{86AF1B2D-BD95-4AB3-92B7-42DC8F2EBB35}" type="pres">
      <dgm:prSet presAssocID="{FFA44E63-8E06-44D9-838A-89B0D1BFC0CC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B05C4F-E256-4861-A7DF-4AB07492D89A}" type="pres">
      <dgm:prSet presAssocID="{FFA44E63-8E06-44D9-838A-89B0D1BFC0CC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0D5929-7C60-4FB4-85F5-03860049F215}" type="pres">
      <dgm:prSet presAssocID="{FFA44E63-8E06-44D9-838A-89B0D1BFC0CC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72FA921E-B680-41BA-BF5C-2FC5717964DC}" type="presOf" srcId="{5ED64AA0-8D87-4103-AEDB-EE6E97E00129}" destId="{9D0D5929-7C60-4FB4-85F5-03860049F215}" srcOrd="1" destOrd="0" presId="urn:microsoft.com/office/officeart/2005/8/layout/vProcess5"/>
    <dgm:cxn modelId="{F9645C82-2C82-42E5-9CA1-A2E0518DBCC5}" type="presOf" srcId="{2CA89CEE-3337-420F-804B-2A6D55DC37F6}" destId="{86AF1B2D-BD95-4AB3-92B7-42DC8F2EBB35}" srcOrd="1" destOrd="0" presId="urn:microsoft.com/office/officeart/2005/8/layout/vProcess5"/>
    <dgm:cxn modelId="{8B41AD5C-8686-43A9-8D3A-A564FB75D0DA}" type="presOf" srcId="{FFA44E63-8E06-44D9-838A-89B0D1BFC0CC}" destId="{E28C0D24-DF94-4310-AF0A-B75542BF165B}" srcOrd="0" destOrd="0" presId="urn:microsoft.com/office/officeart/2005/8/layout/vProcess5"/>
    <dgm:cxn modelId="{32A36666-CD2C-4EF6-ADC0-057E5F63E389}" type="presOf" srcId="{EA938320-A82F-4255-A79C-1F3AB831BB66}" destId="{5B53479A-90B7-4149-85D0-01BB128F7FC6}" srcOrd="0" destOrd="0" presId="urn:microsoft.com/office/officeart/2005/8/layout/vProcess5"/>
    <dgm:cxn modelId="{B32025B3-8DE9-4FB2-A483-3EC55A550350}" srcId="{FFA44E63-8E06-44D9-838A-89B0D1BFC0CC}" destId="{2CA89CEE-3337-420F-804B-2A6D55DC37F6}" srcOrd="0" destOrd="0" parTransId="{BF0F866C-69FA-4121-B908-B307F0E7E138}" sibTransId="{04773321-940B-4B49-AC21-B0627E2122ED}"/>
    <dgm:cxn modelId="{6F2D2CC7-72A5-4D56-AA53-2144CE99F4D0}" type="presOf" srcId="{4EE443C6-FB97-4FAD-9F42-27C2CDCC2E7B}" destId="{7B9FE7C8-2394-4E1E-B6CD-67CAB7F43742}" srcOrd="0" destOrd="0" presId="urn:microsoft.com/office/officeart/2005/8/layout/vProcess5"/>
    <dgm:cxn modelId="{93A79E6F-5C95-449B-AF57-C3E7F9F0993E}" type="presOf" srcId="{04773321-940B-4B49-AC21-B0627E2122ED}" destId="{560D9A6C-6C71-47F1-B039-79E0F0C92A9B}" srcOrd="0" destOrd="0" presId="urn:microsoft.com/office/officeart/2005/8/layout/vProcess5"/>
    <dgm:cxn modelId="{FD39C88B-836C-4603-8069-E48250E9B854}" type="presOf" srcId="{2CA89CEE-3337-420F-804B-2A6D55DC37F6}" destId="{0E744821-53A0-430B-A07B-AF770720E2AA}" srcOrd="0" destOrd="0" presId="urn:microsoft.com/office/officeart/2005/8/layout/vProcess5"/>
    <dgm:cxn modelId="{CD1C24A5-3243-4E06-A992-83E43334A585}" srcId="{FFA44E63-8E06-44D9-838A-89B0D1BFC0CC}" destId="{5ED64AA0-8D87-4103-AEDB-EE6E97E00129}" srcOrd="2" destOrd="0" parTransId="{4833499A-FE7C-464C-BEC0-37CE40D8B1C9}" sibTransId="{DDF425DF-CD0F-4CDF-8DC5-316273916CC7}"/>
    <dgm:cxn modelId="{39B1114C-875F-420B-9224-D643E9597171}" srcId="{FFA44E63-8E06-44D9-838A-89B0D1BFC0CC}" destId="{4EE443C6-FB97-4FAD-9F42-27C2CDCC2E7B}" srcOrd="1" destOrd="0" parTransId="{918F003A-8B40-4268-9933-7C6736D03AAC}" sibTransId="{EA938320-A82F-4255-A79C-1F3AB831BB66}"/>
    <dgm:cxn modelId="{ED6A93E2-EB2D-4970-B77F-EE2DB4C4D8AE}" type="presOf" srcId="{4EE443C6-FB97-4FAD-9F42-27C2CDCC2E7B}" destId="{09B05C4F-E256-4861-A7DF-4AB07492D89A}" srcOrd="1" destOrd="0" presId="urn:microsoft.com/office/officeart/2005/8/layout/vProcess5"/>
    <dgm:cxn modelId="{38D99792-9FCC-4314-9724-FB69A32443B7}" type="presOf" srcId="{5ED64AA0-8D87-4103-AEDB-EE6E97E00129}" destId="{186566F7-8ECD-4437-B83D-669479F96CA6}" srcOrd="0" destOrd="0" presId="urn:microsoft.com/office/officeart/2005/8/layout/vProcess5"/>
    <dgm:cxn modelId="{28B5785C-4019-48AC-A2EF-5F24AF54C98E}" type="presParOf" srcId="{E28C0D24-DF94-4310-AF0A-B75542BF165B}" destId="{076FA2AC-5B7A-4986-BB7C-769473BBCB5E}" srcOrd="0" destOrd="0" presId="urn:microsoft.com/office/officeart/2005/8/layout/vProcess5"/>
    <dgm:cxn modelId="{BEB69B2C-F025-41B7-8D2C-B9B1B9837879}" type="presParOf" srcId="{E28C0D24-DF94-4310-AF0A-B75542BF165B}" destId="{0E744821-53A0-430B-A07B-AF770720E2AA}" srcOrd="1" destOrd="0" presId="urn:microsoft.com/office/officeart/2005/8/layout/vProcess5"/>
    <dgm:cxn modelId="{629E0183-D044-4604-966A-AFF08CF16027}" type="presParOf" srcId="{E28C0D24-DF94-4310-AF0A-B75542BF165B}" destId="{7B9FE7C8-2394-4E1E-B6CD-67CAB7F43742}" srcOrd="2" destOrd="0" presId="urn:microsoft.com/office/officeart/2005/8/layout/vProcess5"/>
    <dgm:cxn modelId="{54A0B223-B308-4F88-96CE-896E48222344}" type="presParOf" srcId="{E28C0D24-DF94-4310-AF0A-B75542BF165B}" destId="{186566F7-8ECD-4437-B83D-669479F96CA6}" srcOrd="3" destOrd="0" presId="urn:microsoft.com/office/officeart/2005/8/layout/vProcess5"/>
    <dgm:cxn modelId="{70CF0E75-F40F-4A78-80F4-D78D61E8D198}" type="presParOf" srcId="{E28C0D24-DF94-4310-AF0A-B75542BF165B}" destId="{560D9A6C-6C71-47F1-B039-79E0F0C92A9B}" srcOrd="4" destOrd="0" presId="urn:microsoft.com/office/officeart/2005/8/layout/vProcess5"/>
    <dgm:cxn modelId="{3BF9F1AA-095A-4019-9C64-B1FC7FA328D5}" type="presParOf" srcId="{E28C0D24-DF94-4310-AF0A-B75542BF165B}" destId="{5B53479A-90B7-4149-85D0-01BB128F7FC6}" srcOrd="5" destOrd="0" presId="urn:microsoft.com/office/officeart/2005/8/layout/vProcess5"/>
    <dgm:cxn modelId="{3718B4C8-7A6C-4C07-9070-B999510B7C19}" type="presParOf" srcId="{E28C0D24-DF94-4310-AF0A-B75542BF165B}" destId="{86AF1B2D-BD95-4AB3-92B7-42DC8F2EBB35}" srcOrd="6" destOrd="0" presId="urn:microsoft.com/office/officeart/2005/8/layout/vProcess5"/>
    <dgm:cxn modelId="{41E63402-EF85-4646-887E-5A17FA943CF9}" type="presParOf" srcId="{E28C0D24-DF94-4310-AF0A-B75542BF165B}" destId="{09B05C4F-E256-4861-A7DF-4AB07492D89A}" srcOrd="7" destOrd="0" presId="urn:microsoft.com/office/officeart/2005/8/layout/vProcess5"/>
    <dgm:cxn modelId="{13C078B1-DFFB-44BA-B345-E9A38E4E5611}" type="presParOf" srcId="{E28C0D24-DF94-4310-AF0A-B75542BF165B}" destId="{9D0D5929-7C60-4FB4-85F5-03860049F215}" srcOrd="8" destOrd="0" presId="urn:microsoft.com/office/officeart/2005/8/layout/vProcess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A0ED7-D9BE-4FC3-8D5D-D1B6A451CE56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0A22F4-3BEB-4F03-9279-67CF3BE4B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A22F4-3BEB-4F03-9279-67CF3BE4B30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8172480" cy="2814656"/>
          </a:xfrm>
        </p:spPr>
        <p:txBody>
          <a:bodyPr/>
          <a:lstStyle/>
          <a:p>
            <a:r>
              <a:rPr lang="ru-RU" b="1" dirty="0" smtClean="0">
                <a:latin typeface="Century Schoolbook" pitchFamily="18" charset="0"/>
              </a:rPr>
              <a:t>Модель психолого-педагогического сопровождения  реализации ФГОС </a:t>
            </a:r>
            <a:br>
              <a:rPr lang="ru-RU" b="1" dirty="0" smtClean="0">
                <a:latin typeface="Century Schoolbook" pitchFamily="18" charset="0"/>
              </a:rPr>
            </a:br>
            <a:r>
              <a:rPr lang="ru-RU" b="1" dirty="0" smtClean="0">
                <a:latin typeface="Century Schoolbook" pitchFamily="18" charset="0"/>
              </a:rPr>
              <a:t>нового поколения</a:t>
            </a:r>
            <a:endParaRPr lang="ru-RU" b="1" dirty="0">
              <a:latin typeface="Century Schoolbook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57760"/>
            <a:ext cx="6400800" cy="142876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Педагог-психолог МБОУ «ЧСОШ»</a:t>
            </a:r>
          </a:p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И.А. Цуканова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формы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600200"/>
            <a:ext cx="7115196" cy="4525963"/>
          </a:xfrm>
        </p:spPr>
        <p:txBody>
          <a:bodyPr/>
          <a:lstStyle/>
          <a:p>
            <a:r>
              <a:rPr lang="ru-RU" dirty="0" smtClean="0"/>
              <a:t>Психодиагностика</a:t>
            </a:r>
          </a:p>
          <a:p>
            <a:r>
              <a:rPr lang="ru-RU" dirty="0" smtClean="0"/>
              <a:t>Коррекционно-развивающая </a:t>
            </a:r>
            <a:r>
              <a:rPr lang="ru-RU" dirty="0" smtClean="0"/>
              <a:t>работа</a:t>
            </a:r>
          </a:p>
          <a:p>
            <a:r>
              <a:rPr lang="ru-RU" dirty="0" smtClean="0"/>
              <a:t>Психологическое консультирование</a:t>
            </a:r>
          </a:p>
          <a:p>
            <a:r>
              <a:rPr lang="ru-RU" dirty="0" smtClean="0"/>
              <a:t>Психологическое просвещение</a:t>
            </a:r>
          </a:p>
          <a:p>
            <a:r>
              <a:rPr lang="ru-RU" dirty="0" err="1" smtClean="0"/>
              <a:t>Психопрофилактика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Школьный консилиум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600200"/>
            <a:ext cx="7186634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Целью</a:t>
            </a:r>
            <a:r>
              <a:rPr lang="ru-RU" dirty="0" smtClean="0"/>
              <a:t> организации Консилиума является создание целостной системы, обеспечивающей оптимальные педагогические условия для детей с трудностями в обучении,  в соответствии с их возрастом и индивидуальными особенностями.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214422"/>
            <a:ext cx="7358114" cy="5286412"/>
          </a:xfrm>
        </p:spPr>
        <p:txBody>
          <a:bodyPr/>
          <a:lstStyle/>
          <a:p>
            <a:r>
              <a:rPr lang="ru-RU" sz="2800" dirty="0" smtClean="0"/>
              <a:t>Своевременное выявление и комплексное обследование детей</a:t>
            </a:r>
          </a:p>
          <a:p>
            <a:r>
              <a:rPr lang="ru-RU" sz="2800" dirty="0" smtClean="0"/>
              <a:t>Диагностическая и коррекционная работа с учащимися.</a:t>
            </a:r>
          </a:p>
          <a:p>
            <a:r>
              <a:rPr lang="ru-RU" sz="2800" dirty="0" smtClean="0"/>
              <a:t>Выявление резервных возможностей ребенка, разработка рекомендаций </a:t>
            </a:r>
          </a:p>
          <a:p>
            <a:r>
              <a:rPr lang="ru-RU" sz="2800" dirty="0" smtClean="0"/>
              <a:t>Выбор оптимальной для развития ребенка учебной программы (в рамках компетенции образовательного учреждения). </a:t>
            </a:r>
          </a:p>
          <a:p>
            <a:r>
              <a:rPr lang="ru-RU" sz="2800" dirty="0" smtClean="0"/>
              <a:t>Консультативная помощь родителям, опекунам, попечителям.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dirty="0" smtClean="0"/>
              <a:t>Состав консилиума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928670"/>
            <a:ext cx="6758006" cy="5643602"/>
          </a:xfrm>
        </p:spPr>
        <p:txBody>
          <a:bodyPr/>
          <a:lstStyle/>
          <a:p>
            <a:r>
              <a:rPr lang="ru-RU" dirty="0" smtClean="0"/>
              <a:t>Председатель – директор (заместитель по УВР)</a:t>
            </a:r>
          </a:p>
          <a:p>
            <a:r>
              <a:rPr lang="ru-RU" dirty="0" smtClean="0"/>
              <a:t>Педагог-психолог</a:t>
            </a:r>
          </a:p>
          <a:p>
            <a:r>
              <a:rPr lang="ru-RU" dirty="0" smtClean="0"/>
              <a:t>Социальный педагог</a:t>
            </a:r>
          </a:p>
          <a:p>
            <a:r>
              <a:rPr lang="ru-RU" dirty="0" smtClean="0"/>
              <a:t>Классный руководитель</a:t>
            </a:r>
          </a:p>
          <a:p>
            <a:r>
              <a:rPr lang="ru-RU" dirty="0" smtClean="0"/>
              <a:t>Учителя-предметники, работающие в классе</a:t>
            </a:r>
          </a:p>
          <a:p>
            <a:r>
              <a:rPr lang="ru-RU" dirty="0" smtClean="0"/>
              <a:t>Медицинский работник</a:t>
            </a:r>
          </a:p>
          <a:p>
            <a:r>
              <a:rPr lang="ru-RU" dirty="0" smtClean="0"/>
              <a:t>Учитель с большим стажем работы (эксперт, </a:t>
            </a:r>
            <a:r>
              <a:rPr lang="ru-RU" dirty="0" err="1" smtClean="0"/>
              <a:t>референтное</a:t>
            </a:r>
            <a:r>
              <a:rPr lang="ru-RU" dirty="0" smtClean="0"/>
              <a:t> лицо)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900igr.net/datas/geografija/Priroda-Rossii/0011-011-Spasibo-za-vniman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89"/>
            <a:ext cx="8715436" cy="6482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Этапы сопровождения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ФГОС НОО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Этапы сопровождения                   ФГОС ООО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Модель сопровождения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(1 и 5 класс) 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Модель сопровождения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4 класс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Модель сопровождения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9 класс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/>
              <a:t>Цель сопровождения: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600200"/>
            <a:ext cx="7115196" cy="475775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600" dirty="0" smtClean="0"/>
              <a:t>Создание социально-психологических условий для всестороннего развития личности учащихся, их успешной адаптации и  обучения в условиях реализации ФГОС  нового поколения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857232"/>
            <a:ext cx="7143800" cy="5786478"/>
          </a:xfrm>
        </p:spPr>
        <p:txBody>
          <a:bodyPr/>
          <a:lstStyle/>
          <a:p>
            <a:pPr lvl="0"/>
            <a:r>
              <a:rPr lang="ru-RU" sz="2800" dirty="0" smtClean="0"/>
              <a:t>Обеспечивать профилактику                         возникновения проблем развития ребенка </a:t>
            </a:r>
          </a:p>
          <a:p>
            <a:pPr lvl="0"/>
            <a:r>
              <a:rPr lang="ru-RU" sz="2800" dirty="0" smtClean="0"/>
              <a:t>систематически отслеживать психолого-педагогический статус школьника и динамику его психологического развития в процессе обучения;</a:t>
            </a:r>
          </a:p>
          <a:p>
            <a:pPr lvl="0"/>
            <a:r>
              <a:rPr lang="ru-RU" sz="2800" dirty="0" smtClean="0"/>
              <a:t>содействовать  ребенку в решении актуальных задач развития, обучения и социализации</a:t>
            </a:r>
          </a:p>
          <a:p>
            <a:pPr lvl="0"/>
            <a:r>
              <a:rPr lang="ru-RU" sz="2800" dirty="0" smtClean="0"/>
              <a:t>содействовать развитию психолого-педагогической компетентности учащихся, родителей, учителей. 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Принципы, </a:t>
            </a:r>
            <a:br>
              <a:rPr lang="ru-RU" b="1" dirty="0" smtClean="0"/>
            </a:br>
            <a:r>
              <a:rPr lang="ru-RU" b="1" dirty="0" smtClean="0"/>
              <a:t>на которых строится модель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600200"/>
            <a:ext cx="6829444" cy="4900634"/>
          </a:xfrm>
          <a:ln>
            <a:solidFill>
              <a:schemeClr val="accent1"/>
            </a:solidFill>
          </a:ln>
        </p:spPr>
        <p:txBody>
          <a:bodyPr/>
          <a:lstStyle/>
          <a:p>
            <a:endParaRPr lang="ru-RU" sz="4000" dirty="0" smtClean="0"/>
          </a:p>
          <a:p>
            <a:r>
              <a:rPr lang="ru-RU" sz="4000" dirty="0" smtClean="0"/>
              <a:t>Принцип </a:t>
            </a:r>
            <a:r>
              <a:rPr lang="ru-RU" sz="4000" dirty="0" smtClean="0"/>
              <a:t>индивидуального подхода к ребенку </a:t>
            </a:r>
          </a:p>
          <a:p>
            <a:r>
              <a:rPr lang="ru-RU" sz="4000" dirty="0" smtClean="0"/>
              <a:t>Принцип превентивности</a:t>
            </a:r>
          </a:p>
          <a:p>
            <a:r>
              <a:rPr lang="ru-RU" sz="4000" dirty="0" smtClean="0"/>
              <a:t>Принцип системности</a:t>
            </a:r>
          </a:p>
          <a:p>
            <a:r>
              <a:rPr lang="ru-RU" sz="4000" dirty="0" smtClean="0"/>
              <a:t> 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Принцип комплексности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презентации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</TotalTime>
  <Words>306</Words>
  <PresentationFormat>Экран (4:3)</PresentationFormat>
  <Paragraphs>62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Шаблон презентации4</vt:lpstr>
      <vt:lpstr>Модель психолого-педагогического сопровождения  реализации ФГОС  нового поколения</vt:lpstr>
      <vt:lpstr>Этапы сопровождения  ФГОС НОО</vt:lpstr>
      <vt:lpstr>Этапы сопровождения                   ФГОС ООО</vt:lpstr>
      <vt:lpstr>Модель сопровождения  (1 и 5 класс) </vt:lpstr>
      <vt:lpstr>Модель сопровождения  4 класс</vt:lpstr>
      <vt:lpstr>Модель сопровождения  9 класс</vt:lpstr>
      <vt:lpstr>Цель сопровождения:</vt:lpstr>
      <vt:lpstr>Задачи:</vt:lpstr>
      <vt:lpstr>Принципы,  на которых строится модель</vt:lpstr>
      <vt:lpstr>Основные формы работы</vt:lpstr>
      <vt:lpstr>Школьный консилиум</vt:lpstr>
      <vt:lpstr>Задачи:</vt:lpstr>
      <vt:lpstr>Состав консилиума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психолого-педагогического сопровождения  реализации ФГОС  нового поколения</dc:title>
  <dc:creator>User</dc:creator>
  <cp:lastModifiedBy>User</cp:lastModifiedBy>
  <cp:revision>12</cp:revision>
  <dcterms:created xsi:type="dcterms:W3CDTF">2015-10-25T18:47:55Z</dcterms:created>
  <dcterms:modified xsi:type="dcterms:W3CDTF">2015-10-27T18:57:39Z</dcterms:modified>
</cp:coreProperties>
</file>