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379" r:id="rId2"/>
    <p:sldId id="378" r:id="rId3"/>
    <p:sldId id="257" r:id="rId4"/>
    <p:sldId id="259" r:id="rId5"/>
    <p:sldId id="266" r:id="rId6"/>
    <p:sldId id="267" r:id="rId7"/>
    <p:sldId id="268" r:id="rId8"/>
    <p:sldId id="271" r:id="rId9"/>
    <p:sldId id="273" r:id="rId10"/>
    <p:sldId id="276" r:id="rId11"/>
    <p:sldId id="281" r:id="rId12"/>
    <p:sldId id="282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36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89242" autoAdjust="0"/>
  </p:normalViewPr>
  <p:slideViewPr>
    <p:cSldViewPr>
      <p:cViewPr varScale="1">
        <p:scale>
          <a:sx n="58" d="100"/>
          <a:sy n="58" d="100"/>
        </p:scale>
        <p:origin x="-149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1155B-0543-42E4-87A7-5D78004BEDA2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D063A7-0ADA-4F63-8927-E22F51D6B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500042"/>
            <a:ext cx="8183880" cy="3071834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/>
              <a:t>Театр и музыка</a:t>
            </a:r>
            <a:endParaRPr lang="ru-RU" sz="66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4857760"/>
            <a:ext cx="8183880" cy="150019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Автор: музыкальный руководитель МКДОУ «Детский сад № 6» </a:t>
            </a:r>
            <a:r>
              <a:rPr lang="ru-RU" sz="2800" b="1" dirty="0" err="1" smtClean="0"/>
              <a:t>Неврова</a:t>
            </a:r>
            <a:r>
              <a:rPr lang="ru-RU" sz="2800" b="1" dirty="0" smtClean="0"/>
              <a:t> Н.И.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Рабочий стол\презентация\P10105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428604"/>
            <a:ext cx="6858048" cy="5786454"/>
          </a:xfrm>
          <a:prstGeom prst="rect">
            <a:avLst/>
          </a:prstGeom>
          <a:noFill/>
        </p:spPr>
      </p:pic>
    </p:spTree>
  </p:cSld>
  <p:clrMapOvr>
    <a:masterClrMapping/>
  </p:clrMapOvr>
  <p:transition advTm="2657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0"/>
            <a:ext cx="8929718" cy="50720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214950"/>
            <a:ext cx="9144000" cy="164305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Театр живой руки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13314" name="Picture 2" descr="C:\Documents and Settings\Admin\Рабочий стол\спектакли ф\театр ф\89957_html_m93f9f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51000"/>
            <a:ext cx="9143999" cy="5537376"/>
          </a:xfrm>
          <a:prstGeom prst="rect">
            <a:avLst/>
          </a:prstGeom>
          <a:noFill/>
        </p:spPr>
      </p:pic>
    </p:spTree>
  </p:cSld>
  <p:clrMapOvr>
    <a:masterClrMapping/>
  </p:clrMapOvr>
  <p:transition advTm="1656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Admin\Рабочий стол\спектакли ф\театр ф\c52047b87779776ac6b30bc0a71e2bd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0"/>
            <a:ext cx="8501122" cy="8001032"/>
          </a:xfrm>
          <a:prstGeom prst="rect">
            <a:avLst/>
          </a:prstGeom>
          <a:noFill/>
        </p:spPr>
      </p:pic>
    </p:spTree>
  </p:cSld>
  <p:clrMapOvr>
    <a:masterClrMapping/>
  </p:clrMapOvr>
  <p:transition advTm="225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Admin\Рабочий стол\спектакли ф\театр ф\0015-008-Tenevoj-teat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537" y="0"/>
            <a:ext cx="894941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937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Admin\Рабочий стол\ec23e8fe0f2557c5982ff6f0de8770c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1440" y="0"/>
            <a:ext cx="1000688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813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8"/>
            <a:ext cx="9144000" cy="50006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429264"/>
            <a:ext cx="8929718" cy="1214446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Театр марионеток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19458" name="Picture 2" descr="C:\Documents and Settings\Admin\Рабочий стол\спектакли ф\театр ф\13712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858280" cy="5072098"/>
          </a:xfrm>
          <a:prstGeom prst="rect">
            <a:avLst/>
          </a:prstGeom>
          <a:noFill/>
        </p:spPr>
      </p:pic>
    </p:spTree>
  </p:cSld>
  <p:clrMapOvr>
    <a:masterClrMapping/>
  </p:clrMapOvr>
  <p:transition advTm="271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C:\Documents and Settings\Admin\Рабочий стол\1318591141_kuk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8715436" cy="6215106"/>
          </a:xfrm>
          <a:prstGeom prst="rect">
            <a:avLst/>
          </a:prstGeom>
          <a:noFill/>
        </p:spPr>
      </p:pic>
    </p:spTree>
  </p:cSld>
  <p:clrMapOvr>
    <a:masterClrMapping/>
  </p:clrMapOvr>
  <p:transition advTm="1781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8572560" cy="48577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5214950"/>
            <a:ext cx="7772400" cy="135732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Театр мягкой игрушки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21506" name="Picture 2" descr="C:\Documents and Settings\Admin\Рабочий стол\9837a3a7397f7586ad025f9c77c843b6-1024x5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1827" y="0"/>
            <a:ext cx="9185827" cy="5104235"/>
          </a:xfrm>
          <a:prstGeom prst="rect">
            <a:avLst/>
          </a:prstGeom>
          <a:noFill/>
        </p:spPr>
      </p:pic>
    </p:spTree>
  </p:cSld>
  <p:clrMapOvr>
    <a:masterClrMapping/>
  </p:clrMapOvr>
  <p:transition advTm="2406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Admin\Рабочий стол\КУКОЛЬНЫЙ-ТЕАТ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7222" y="0"/>
            <a:ext cx="9715568" cy="6643734"/>
          </a:xfrm>
          <a:prstGeom prst="rect">
            <a:avLst/>
          </a:prstGeom>
          <a:noFill/>
        </p:spPr>
      </p:pic>
    </p:spTree>
  </p:cSld>
  <p:clrMapOvr>
    <a:masterClrMapping/>
  </p:clrMapOvr>
  <p:transition advTm="2344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643998" cy="45720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072074"/>
            <a:ext cx="8643998" cy="142876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Театр масок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23554" name="Picture 2" descr="C:\Documents and Settings\Admin\Рабочий стол\100_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-214338"/>
            <a:ext cx="8643998" cy="5357850"/>
          </a:xfrm>
          <a:prstGeom prst="rect">
            <a:avLst/>
          </a:prstGeom>
          <a:noFill/>
        </p:spPr>
      </p:pic>
    </p:spTree>
  </p:cSld>
  <p:clrMapOvr>
    <a:masterClrMapping/>
  </p:clrMapOvr>
  <p:transition advTm="2406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5537108"/>
          </a:xfrm>
        </p:spPr>
        <p:txBody>
          <a:bodyPr>
            <a:normAutofit/>
          </a:bodyPr>
          <a:lstStyle/>
          <a:p>
            <a:pPr algn="ctr"/>
            <a:r>
              <a:rPr lang="ru-RU" sz="3100" i="1" dirty="0" smtClean="0"/>
              <a:t>«Ни одно из искусств не обладает</a:t>
            </a:r>
            <a:r>
              <a:rPr lang="ru-RU" sz="3100" b="0" dirty="0" smtClean="0"/>
              <a:t/>
            </a:r>
            <a:br>
              <a:rPr lang="ru-RU" sz="3100" b="0" dirty="0" smtClean="0"/>
            </a:br>
            <a:r>
              <a:rPr lang="ru-RU" sz="3100" i="1" dirty="0" smtClean="0"/>
              <a:t>такой действенной воспитательной</a:t>
            </a:r>
            <a:r>
              <a:rPr lang="ru-RU" sz="3100" b="0" dirty="0" smtClean="0"/>
              <a:t/>
            </a:r>
            <a:br>
              <a:rPr lang="ru-RU" sz="3100" b="0" dirty="0" smtClean="0"/>
            </a:br>
            <a:r>
              <a:rPr lang="ru-RU" sz="3100" i="1" dirty="0" smtClean="0"/>
              <a:t>силой, как музыкально – театрализованная</a:t>
            </a:r>
            <a:r>
              <a:rPr lang="ru-RU" sz="3100" b="0" dirty="0" smtClean="0"/>
              <a:t/>
            </a:r>
            <a:br>
              <a:rPr lang="ru-RU" sz="3100" b="0" dirty="0" smtClean="0"/>
            </a:br>
            <a:r>
              <a:rPr lang="ru-RU" sz="3100" i="1" dirty="0" smtClean="0"/>
              <a:t> деятельность, являющая средством</a:t>
            </a:r>
            <a:r>
              <a:rPr lang="ru-RU" sz="3100" b="0" dirty="0" smtClean="0"/>
              <a:t/>
            </a:r>
            <a:br>
              <a:rPr lang="ru-RU" sz="3100" b="0" dirty="0" smtClean="0"/>
            </a:br>
            <a:r>
              <a:rPr lang="ru-RU" sz="3100" i="1" dirty="0" smtClean="0"/>
              <a:t>духовного самосознания человека…</a:t>
            </a:r>
            <a:r>
              <a:rPr lang="ru-RU" sz="3100" b="0" dirty="0" smtClean="0"/>
              <a:t/>
            </a:r>
            <a:br>
              <a:rPr lang="ru-RU" sz="3100" b="0" dirty="0" smtClean="0"/>
            </a:br>
            <a:r>
              <a:rPr lang="ru-RU" sz="3100" i="1" dirty="0" smtClean="0"/>
              <a:t>                       </a:t>
            </a:r>
            <a:r>
              <a:rPr lang="ru-RU" sz="3100" b="0" dirty="0" smtClean="0"/>
              <a:t/>
            </a:r>
            <a:br>
              <a:rPr lang="ru-RU" sz="3100" b="0" dirty="0" smtClean="0"/>
            </a:br>
            <a:endParaRPr lang="ru-RU" sz="31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Documents and Settings\Admin\Рабочий стол\65573224_1287644887_medved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14290"/>
            <a:ext cx="9358346" cy="6357982"/>
          </a:xfrm>
          <a:prstGeom prst="rect">
            <a:avLst/>
          </a:prstGeom>
          <a:noFill/>
        </p:spPr>
      </p:pic>
    </p:spTree>
  </p:cSld>
  <p:clrMapOvr>
    <a:masterClrMapping/>
  </p:clrMapOvr>
  <p:transition advTm="2703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28604"/>
            <a:ext cx="8358246" cy="464347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5286388"/>
            <a:ext cx="7772400" cy="1214446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До новых  встреч!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1027" name="Picture 3" descr="C:\Documents and Settings\Admin\Рабочий стол\фон для слайдов\aHR0cDovL2dvdG92aWUtcHJlemVudGFjaWkucnUvd3AtY29udGVudC91cGxvYWRzLzIwMTMvMDIvZm9uLXByZXouanBn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57214"/>
            <a:ext cx="9144000" cy="5429288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спектакли ф\post-127753-1270132199_thum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14290"/>
            <a:ext cx="4357718" cy="4786346"/>
          </a:xfrm>
          <a:prstGeom prst="rect">
            <a:avLst/>
          </a:prstGeom>
          <a:noFill/>
        </p:spPr>
      </p:pic>
    </p:spTree>
  </p:cSld>
  <p:clrMapOvr>
    <a:masterClrMapping/>
  </p:clrMapOvr>
  <p:transition advTm="268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714356"/>
            <a:ext cx="7772400" cy="5643602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>
                <a:solidFill>
                  <a:schemeClr val="tx1"/>
                </a:solidFill>
              </a:rPr>
              <a:t>Театр</a:t>
            </a:r>
            <a:r>
              <a:rPr lang="ru-RU" dirty="0" smtClean="0">
                <a:solidFill>
                  <a:schemeClr val="tx1"/>
                </a:solidFill>
              </a:rPr>
              <a:t> – один из самых демократичных и доступных видов искусства для детей. Он позволяет решить многие актуальные проблемы современной педагогики и психологии.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1270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00042"/>
            <a:ext cx="8572560" cy="5929354"/>
          </a:xfrm>
        </p:spPr>
        <p:txBody>
          <a:bodyPr>
            <a:normAutofit/>
          </a:bodyPr>
          <a:lstStyle/>
          <a:p>
            <a:pPr algn="ctr"/>
            <a:r>
              <a:rPr lang="ru-RU" sz="5400" i="1" u="sng" dirty="0" smtClean="0">
                <a:solidFill>
                  <a:schemeClr val="tx1"/>
                </a:solidFill>
              </a:rPr>
              <a:t>Основная цель:</a:t>
            </a:r>
            <a:r>
              <a:rPr lang="ru-RU" sz="5400" dirty="0" smtClean="0">
                <a:solidFill>
                  <a:schemeClr val="tx1"/>
                </a:solidFill>
              </a:rPr>
              <a:t/>
            </a:r>
            <a:br>
              <a:rPr lang="ru-RU" sz="5400" dirty="0" smtClean="0">
                <a:solidFill>
                  <a:schemeClr val="tx1"/>
                </a:solidFill>
              </a:rPr>
            </a:br>
            <a:r>
              <a:rPr lang="ru-RU" sz="5400" dirty="0" smtClean="0">
                <a:solidFill>
                  <a:schemeClr val="tx1"/>
                </a:solidFill>
              </a:rPr>
              <a:t>Формирование творческой личности ребенка средствами театральной деятельности.</a:t>
            </a:r>
            <a:br>
              <a:rPr lang="ru-RU" sz="5400" dirty="0" smtClean="0">
                <a:solidFill>
                  <a:schemeClr val="tx1"/>
                </a:solidFill>
              </a:rPr>
            </a:b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757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929718" cy="52863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5500702"/>
            <a:ext cx="7772400" cy="114300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ПАЛЬЧИКОВЫЙ ТЕАТР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2051" name="Picture 3" descr="C:\Documents and Settings\Admin\Рабочий стол\фон для слайдов\3388392-e58190ee6b7f2f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57166"/>
            <a:ext cx="8143932" cy="4786346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спектакли ф\театр ф\i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2910" y="357166"/>
            <a:ext cx="4631090" cy="4786346"/>
          </a:xfrm>
          <a:prstGeom prst="rect">
            <a:avLst/>
          </a:prstGeom>
          <a:noFill/>
        </p:spPr>
      </p:pic>
    </p:spTree>
  </p:cSld>
  <p:clrMapOvr>
    <a:masterClrMapping/>
  </p:clrMapOvr>
  <p:transition advTm="3437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\Рабочий стол\фон для слайдов\243088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2172"/>
            <a:ext cx="9358346" cy="7493988"/>
          </a:xfrm>
          <a:prstGeom prst="rect">
            <a:avLst/>
          </a:prstGeom>
          <a:noFill/>
        </p:spPr>
      </p:pic>
      <p:pic>
        <p:nvPicPr>
          <p:cNvPr id="3076" name="Picture 4" descr="C:\Documents and Settings\Admin\Рабочий стол\спектакли ф\театр ф\8a7639f970c98f110cef16bfe08721a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022674"/>
            <a:ext cx="4214842" cy="5335243"/>
          </a:xfrm>
          <a:prstGeom prst="rect">
            <a:avLst/>
          </a:prstGeom>
          <a:noFill/>
        </p:spPr>
      </p:pic>
    </p:spTree>
  </p:cSld>
  <p:clrMapOvr>
    <a:masterClrMapping/>
  </p:clrMapOvr>
  <p:transition advTm="211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0"/>
            <a:ext cx="7772400" cy="51435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5357826"/>
            <a:ext cx="7772400" cy="1500174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Настольный театр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Admin\Рабочий стол\спектакли ф\театр ф\84440_html_m32b389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286808" cy="4886336"/>
          </a:xfrm>
          <a:prstGeom prst="rect">
            <a:avLst/>
          </a:prstGeom>
          <a:noFill/>
        </p:spPr>
      </p:pic>
    </p:spTree>
  </p:cSld>
  <p:clrMapOvr>
    <a:masterClrMapping/>
  </p:clrMapOvr>
  <p:transition advTm="2406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презентация\P10105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00166" y="785794"/>
            <a:ext cx="6433363" cy="5090612"/>
          </a:xfrm>
          <a:prstGeom prst="rect">
            <a:avLst/>
          </a:prstGeom>
          <a:noFill/>
        </p:spPr>
      </p:pic>
    </p:spTree>
  </p:cSld>
  <p:clrMapOvr>
    <a:masterClrMapping/>
  </p:clrMapOvr>
  <p:transition advTm="3016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2149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429264"/>
            <a:ext cx="8643998" cy="1214446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Перчаточный театр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6146" name="Picture 2" descr="C:\Documents and Settings\Admin\Рабочий стол\спектакли ф\театр ф\Domashije_zhivotnije_1_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8929718" cy="4861226"/>
          </a:xfrm>
          <a:prstGeom prst="rect">
            <a:avLst/>
          </a:prstGeom>
          <a:noFill/>
        </p:spPr>
      </p:pic>
    </p:spTree>
  </p:cSld>
  <p:clrMapOvr>
    <a:masterClrMapping/>
  </p:clrMapOvr>
  <p:transition advTm="3093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1135</TotalTime>
  <Words>71</Words>
  <Application>Microsoft Office PowerPoint</Application>
  <PresentationFormat>Экран (4:3)</PresentationFormat>
  <Paragraphs>13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Аспект</vt:lpstr>
      <vt:lpstr>Театр и музыка</vt:lpstr>
      <vt:lpstr>«Ни одно из искусств не обладает такой действенной воспитательной силой, как музыкально – театрализованная  деятельность, являющая средством духовного самосознания человека…                         </vt:lpstr>
      <vt:lpstr>Театр – один из самых демократичных и доступных видов искусства для детей. Он позволяет решить многие актуальные проблемы современной педагогики и психологии.</vt:lpstr>
      <vt:lpstr>Основная цель: Формирование творческой личности ребенка средствами театральной деятельности.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 в детском саду</dc:title>
  <cp:lastModifiedBy>Пользователь Windows</cp:lastModifiedBy>
  <cp:revision>106</cp:revision>
  <dcterms:modified xsi:type="dcterms:W3CDTF">2016-10-01T19:58:39Z</dcterms:modified>
</cp:coreProperties>
</file>