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  <p:sldId id="280" r:id="rId23"/>
    <p:sldId id="281" r:id="rId24"/>
    <p:sldId id="282" r:id="rId25"/>
    <p:sldId id="28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FB5F8-C6B9-4329-AB06-F78BC9DB475D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E608-8AD2-4D07-8252-4CAC0C5AA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FB5F8-C6B9-4329-AB06-F78BC9DB475D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E608-8AD2-4D07-8252-4CAC0C5AA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FB5F8-C6B9-4329-AB06-F78BC9DB475D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E608-8AD2-4D07-8252-4CAC0C5AA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FB5F8-C6B9-4329-AB06-F78BC9DB475D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E608-8AD2-4D07-8252-4CAC0C5AA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FB5F8-C6B9-4329-AB06-F78BC9DB475D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E608-8AD2-4D07-8252-4CAC0C5AA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FB5F8-C6B9-4329-AB06-F78BC9DB475D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E608-8AD2-4D07-8252-4CAC0C5AA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FB5F8-C6B9-4329-AB06-F78BC9DB475D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E608-8AD2-4D07-8252-4CAC0C5AA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FB5F8-C6B9-4329-AB06-F78BC9DB475D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E608-8AD2-4D07-8252-4CAC0C5AA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FB5F8-C6B9-4329-AB06-F78BC9DB475D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E608-8AD2-4D07-8252-4CAC0C5AA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FB5F8-C6B9-4329-AB06-F78BC9DB475D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E608-8AD2-4D07-8252-4CAC0C5AA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FB5F8-C6B9-4329-AB06-F78BC9DB475D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E608-8AD2-4D07-8252-4CAC0C5AA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FB5F8-C6B9-4329-AB06-F78BC9DB475D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FE608-8AD2-4D07-8252-4CAC0C5AA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комбинированного вида №40 «Солнышко»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060848"/>
            <a:ext cx="6400800" cy="175260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«Влияние педагогических технологий на воспитание толерантности у детей дошкольного возраста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4149080"/>
            <a:ext cx="43306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– составитель: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оспитатель высшей категории </a:t>
            </a:r>
          </a:p>
          <a:p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Тартыкова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5805264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г.Юрга 2016 год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259632" y="115516"/>
            <a:ext cx="73448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Взаимодействие ДОУ с семьями воспитанников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Взаимодействие ДОУ с семьями воспитанников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836712"/>
            <a:ext cx="777686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846581"/>
            <a:ext cx="8568952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воспитания толерантности: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того, чтобы работа по воспитанию толерантности у дошкольников была плодотворной, необходимо задействовать большой спектр мероприятий и разных видов деятельности дошкольников.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476672"/>
            <a:ext cx="8712968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Спектр мероприятий и разных видов деятельности дошкольников: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праздников, и других массовых форм, с целью знакомства детей с культурой и традициями своего народа и народов мира; театрализованную деятельность дошкольников по сценариям, в основе которых сказки народов мира;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сюжетно-ролевые игры дошкольников, основной целью которых является освоение и практическое применение детьми способов толерантного взаимодействия;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русские народные подвижные игры;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проведение русских народных праздников, например таких как “Масленица, “Рождество” в соответствии с народным календарем;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 изучение народных праздников ближайших стран-соседей, скандинавских народных праздников; праздников народов Востока и мусульманских стран; 6) знакомство детей с традициями народов разных стран;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7) с традициями празднования Нового Года, 1 мая, 1 апреля в разных странах;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8) игры-занятия, созданных на материалах различных сказок, с целью решения проблем межличностного взаимодействия в сказочных ситуациях;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9) сочинение сказок и историй самими детьми; инсценировки сказок.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Конечно, формирование толерантности происходило постепенно, потому что все дети разные: одни доброжелательные, активные, другие застенчивые, третьи замкнутые, у каждого свои индивидуальные способности и особенности.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23528" y="0"/>
            <a:ext cx="8424936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 и игровые упражнения, направленные на: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развитие умений невербального общения: «Угадай-ка», «Любимый сказочный герой»;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развитие чувства близости с другими детьми: «Ласковое имя», «Комплименты»;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развитие умений, направленных на распознавание чувств других людей: «Море волнуется»: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гармонизацию осознания своего имени, фамилии: «Как можно нас назвать по-разному», «Угадай, кто это?»;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развитие умения соблюдать дистанцию в общении: «Стоящие и сидящие»;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развитие умения понимать настроение окружающих: «Что можно сделать для друга»;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регулирование своего поведения: «Выдержанный человек»;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проявление чувства милосердия, сострадания к другим людям: «Солнышко милосердия», «Добрый лесник»,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Обсуждение и проигрывание ситуаций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(проблемных ситуаций), направленных на практическое применение навыков культурного поведения в игре, на занятиях, в общественных местах, на умение выражать сопереживание и сочувствие взрослым и сверстникам.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Этюды и упражнения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направленные на: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 воспитание гуманных и доброжелательных отношений между детьми: «Подарок»;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воспитание уважения к людям различных национальностей и рас: «Спиной друг к другу», «Хоровод дружбы».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художественного слова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стихотворений, дразнилок, пословиц и поговорок, рассказов зарубежных авторов и сказок народов мира.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наглядных пособий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сюжетных картин, фотографий, иллюстраций к сказкам, рисунков, схем и карт.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Продуктивный вид деятельности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рисование, на темы: «Автопортрет», «Я и моё настроение», «Моё имя», «Цветок милосердия», «Дети планеты Земля»,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Вспомогательный приём – слушание музыки, детских песен, национальной музыки разных народов.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23528" y="836712"/>
            <a:ext cx="849694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детьми: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Беседы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Проекты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Конструирование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Видеопросмотры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Экскурсии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Целевые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прогулки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Фольклорные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тематические праздники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Театрализованные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представления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520" y="278356"/>
            <a:ext cx="864096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родителями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по воспитанию у детей толерантности предполагает тесное сотрудничество педагогов детского сада и родителей. Для этого использовали разнообразные формы работы с родителями: собрания, консультации, выставки педагогической и детской художественной литературы,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фотостенды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совместные праздники, экскурсии, развлечения, индивидуальные беседы с родителями. Такая согласованность в работе детского сада и семьи является важнейшим условием полноценного воспитания ребёнка, формирования у него нравственных форм поведения, правовой культуры.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Анкетирование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Совместные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праздники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Круглые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столы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Конкурс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«Моя родословная»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Конкурсы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совместных рисунков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Выставки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51520" y="764704"/>
            <a:ext cx="864096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Сотрудничество ДОУ с семьей является приоритетным в формировании толерантного поведения у дошкольников, обеспечивая воспитательный процесс и реальное взаимодействия ребенка родителей и социума.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39552" y="548680"/>
            <a:ext cx="820891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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Мероприятия с родителями: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  - круглый стол;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  - тренинги, семейные игротеки;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  - тематические дни в ДОУ;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  - консультативный пункт;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  - «Школа для родителей»;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  - целевые экскурсии совместно с детьми по городу.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475656" y="87016"/>
            <a:ext cx="6120680" cy="667875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Неделя «Дружат дети всей Земли»: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Беседы с детьми об истории праздника: «День народного единства».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Рассказ, беседа, рассматривание иллюстраций, фото на тему: «Дружба народов разных национальностей, национальные обычаи народов».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подвижных национальных игр.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Выставка детских работ «Мы разные, но мы дружим».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Музыкально- спортивное мероприятие «Дружат дети всей Земли».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Оформление стенда «Я маленький, но я имею право».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Подборка дидактических игр по правовому воспитанию, сказок, стихов.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Оформление картотеки игр народов мира.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Конкурс плакатов по толерантности «Толерантность-дорога к миру».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недели национальной кухни.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Совместное проведение праздников и развлечений.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39552" y="260648"/>
            <a:ext cx="7992888" cy="61247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Неделя Доброты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Воспитатели размышляют с воспитанниками о важных нравственных ценностях: о добре, об уважении, о любви. Занятия по нравственному воспитанию каждому ребенку показали, как важны в жизни каждого человека такие качества как доброта, милосердие, добросердечность.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8136904" cy="6264696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Воспитание толерантности сегодня является одной из важнейших проблем.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последнее время часто возникают дискуссии о толерантном мире, так называемом мире без насилия и жестокости, в котором главной ценностью является единственная в своём роде и неприкосновенная человеческая личность.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Актуальность проблемы толерантности связана с тем, что сегодня на первый план выдвигаются ценности и принципы, необходимые для общего выживания и свободного развития личности. Поэтому в своей работе мы стремимся сформировать у детей нравственные ценности, которые являются важнейшими показателями целостности личности, способной создать собственное представление о своем будущем жизненном пути.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современном этапе развития общества возникла необходимость формирования культуры толерантности у подрастающего поколения, начиная уже с дошкольного возраста.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Формирование этого важнейшего качества происходит уже в детстве в условиях семьи и образовательных учреждений, продолжается на протяжении всей жизни с развитием образования.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67544" y="0"/>
            <a:ext cx="8208912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младших группах детям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рассказывают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 к животным нужно относиться с любовью и заботой, нельзя причинять даже самого маленького страдания ни одному живому существу. Достойны осуждения, те бессердечные люди, которые выбрасывают на улицу кошек, собак, обрекают их на мучения. Нужно проявлять участие к бездомным животным, помогать им выживать.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старших дошкольных группах речь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идет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 дружбе, доброте, о хороших и добрых поступках. Теперь каждый знает: чтобы поверить в добро, надо начать его делать. Ведь добро в первую очередь связано с умением радоваться и сострадать, сочувствовать, сопереживать, откликаться на чувства других и держать свою душу открытой.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23528" y="548099"/>
            <a:ext cx="8496944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Месячник оборонно-массовой и спортивной работы.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 детей чувства любви к родному краю, к его истории.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представлений о России, как о родной стране, о Москве, как о столице, воспитание патриотизма, уважение к культурному прошлому России средствами эстетического воспитания, воспитание гражданско-патриотических чувств через изучение государственной символики. Привлечение к участию в культурно- массовых мероприятиях родителей.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95536" y="631141"/>
            <a:ext cx="835292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Великий день Победы.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День Победы занимает особое место в жизни каждого россиянина. Поэтому, педагоги детских садов доступно рассказывают о том длинном и трудном пути, который предшествовал этому знаменательному дню. В канун праздника  проводится конкурс чтецов «Мы это будем помнить всегда…». В ходе мероприятия дети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смотрят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презентации «О войне - детям», слушают тематические песни и читают стихотворения.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23528" y="332656"/>
            <a:ext cx="842493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результате, дети узнают, что все люди отличаются друг от друга внешностью и поведением, но обладают и схожими чертами (строение тела, эмоции); им знакомы способы эмоциональной поддержки сверстника, взрослого; они понимают, что причинами конфликта могут быть противоположные интересы, чувства, взгляды, и имеют представление о возможных способах разрешения конфликтов. Дети могут понимать друг друга, осознавать собственную ценность и ценность других людей; проявлять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эмпатию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толерантность; сознавать, какое чувство испытывают другие по отношению к их поступкам; выражать свои чувства и понимать чувства другого; находить конструктивное решение конфликта.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Таким образом, происходит воспитание толерантных установок.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404664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Таким образом, происходит воспитание толерантных установок.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39939" name="Picture 3" descr="C:\Users\Юзер_еще_тот\Desktop\мероприятие с родителями и детьми\мастер - класс украсим планету цветами\МК 25.04.2014\DSC_3424.JPG"/>
          <p:cNvPicPr>
            <a:picLocks noChangeAspect="1" noChangeArrowheads="1"/>
          </p:cNvPicPr>
          <p:nvPr/>
        </p:nvPicPr>
        <p:blipFill>
          <a:blip r:embed="rId3" cstate="print"/>
          <a:srcRect t="7976" b="2868"/>
          <a:stretch>
            <a:fillRect/>
          </a:stretch>
        </p:blipFill>
        <p:spPr bwMode="auto">
          <a:xfrm>
            <a:off x="611560" y="1700808"/>
            <a:ext cx="1992221" cy="2664296"/>
          </a:xfrm>
          <a:prstGeom prst="rect">
            <a:avLst/>
          </a:prstGeom>
          <a:noFill/>
        </p:spPr>
      </p:pic>
      <p:pic>
        <p:nvPicPr>
          <p:cNvPr id="39940" name="Picture 4" descr="C:\Users\Юзер_еще_тот\Desktop\мероприятие с родителями и детьми\мастер - класс 21.11.2014\МК 21.11.2014\DSC_7932.JPG"/>
          <p:cNvPicPr>
            <a:picLocks noChangeAspect="1" noChangeArrowheads="1"/>
          </p:cNvPicPr>
          <p:nvPr/>
        </p:nvPicPr>
        <p:blipFill>
          <a:blip r:embed="rId4" cstate="print"/>
          <a:srcRect t="10769" b="13846"/>
          <a:stretch>
            <a:fillRect/>
          </a:stretch>
        </p:blipFill>
        <p:spPr bwMode="auto">
          <a:xfrm>
            <a:off x="2987824" y="1628800"/>
            <a:ext cx="2356180" cy="2664296"/>
          </a:xfrm>
          <a:prstGeom prst="rect">
            <a:avLst/>
          </a:prstGeom>
          <a:noFill/>
        </p:spPr>
      </p:pic>
      <p:pic>
        <p:nvPicPr>
          <p:cNvPr id="39941" name="Picture 5" descr="C:\Users\Юзер_еще_тот\Desktop\мероприятие с родителями и детьми\мастер-класс 20 февраля\23 февраля\МК 20.02.2014\DSC_08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628800"/>
            <a:ext cx="3203848" cy="2135899"/>
          </a:xfrm>
          <a:prstGeom prst="rect">
            <a:avLst/>
          </a:prstGeom>
          <a:noFill/>
        </p:spPr>
      </p:pic>
      <p:pic>
        <p:nvPicPr>
          <p:cNvPr id="39942" name="Picture 6" descr="C:\Users\Юзер_еще_тот\Desktop\мероприятие с родителями и детьми\мастер-класс 03.04.2015\МК 03.04.2015\DSC_0107.JPG"/>
          <p:cNvPicPr>
            <a:picLocks noChangeAspect="1" noChangeArrowheads="1"/>
          </p:cNvPicPr>
          <p:nvPr/>
        </p:nvPicPr>
        <p:blipFill>
          <a:blip r:embed="rId6" cstate="print"/>
          <a:srcRect t="10526" b="22982"/>
          <a:stretch>
            <a:fillRect/>
          </a:stretch>
        </p:blipFill>
        <p:spPr bwMode="auto">
          <a:xfrm>
            <a:off x="6084168" y="3933056"/>
            <a:ext cx="2230735" cy="2636912"/>
          </a:xfrm>
          <a:prstGeom prst="rect">
            <a:avLst/>
          </a:prstGeom>
          <a:noFill/>
        </p:spPr>
      </p:pic>
      <p:pic>
        <p:nvPicPr>
          <p:cNvPr id="9" name="Picture 2" descr="C:\Users\Юзер_еще_тот\Desktop\мероприятие с родителями и детьми\МК 30.10.2015\DSC_4062.JPG"/>
          <p:cNvPicPr>
            <a:picLocks noChangeAspect="1" noChangeArrowheads="1"/>
          </p:cNvPicPr>
          <p:nvPr/>
        </p:nvPicPr>
        <p:blipFill>
          <a:blip r:embed="rId7" cstate="print"/>
          <a:srcRect t="33188"/>
          <a:stretch>
            <a:fillRect/>
          </a:stretch>
        </p:blipFill>
        <p:spPr bwMode="auto">
          <a:xfrm>
            <a:off x="1547664" y="4437112"/>
            <a:ext cx="4049410" cy="1803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2" descr="C:\Users\Юзер_еще_тот\Desktop\мероприятие с родителями и детьми\День Мамы 27.11.2015\DSC_4244.JPG"/>
          <p:cNvPicPr>
            <a:picLocks noChangeAspect="1" noChangeArrowheads="1"/>
          </p:cNvPicPr>
          <p:nvPr/>
        </p:nvPicPr>
        <p:blipFill>
          <a:blip r:embed="rId3" cstate="print"/>
          <a:srcRect t="24812"/>
          <a:stretch>
            <a:fillRect/>
          </a:stretch>
        </p:blipFill>
        <p:spPr bwMode="auto">
          <a:xfrm>
            <a:off x="179512" y="260648"/>
            <a:ext cx="6176487" cy="3095983"/>
          </a:xfrm>
          <a:prstGeom prst="rect">
            <a:avLst/>
          </a:prstGeom>
          <a:noFill/>
        </p:spPr>
      </p:pic>
      <p:pic>
        <p:nvPicPr>
          <p:cNvPr id="40963" name="Picture 3" descr="C:\Users\Юзер_еще_тот\Desktop\мероприятие с родителями и детьми\15 04 2016 годНе обижайте червяка!\DSC_63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068960"/>
            <a:ext cx="4646836" cy="309789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4293096"/>
            <a:ext cx="36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23528" y="980728"/>
            <a:ext cx="835292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данного проекта: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позитивного отношения 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дошкольников к старшему поколению как к уважаемым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членам общества через приобщение их к активному сотрудничеству,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через разъяснение дошкольникам значения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мудрости пожилого человека.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83568" y="559133"/>
            <a:ext cx="7740352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Развивать эмоции и мотивы, способствующие формированию уважения к людям старшего поколения.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Способствовать расширению круга общения с взрослыми.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Формировать коммуникативные умения и навыки; тактично, с уважением обращаться к гостям детского сада, внимательно их выслушивать.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Воспитывать внимательное отношение к пожилым людям.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Поддерживать и развивать проявления гуманности в поведении детей.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Формировать интерес к общественной жизни.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Укреплять знания о семейных традициях и наладить преемственность между поколениями.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Привлекать пожилых людей к совместной деятельности с детьми и сотрудниками детского сада для проведения цикла совместных мероприятий.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548680"/>
            <a:ext cx="792088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слова «толерантность»: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испанском языке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способность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признавать отличные от своих собственных идеи и мнения;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французском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отношение, при котором допускается, что другие могут думать или действовать иначе, нежели ты сам;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английском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готовность быть терпимым, снисходительным;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китайском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позволять, принимать, быть по отношению к другим великодушным;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арабском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прощение, снисходительность, мягкость, милосердие, сострадание, благосклонность, терпение, расположенность к другим;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русском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способность терпеть что-то или кого-то (быть выдержанным, выносливым, стойким, уметь мириться с существованием чего-либо, кого-либо).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Идеи, взятые за основу: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Относиться к окружающим с уважением.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Никогда не думать, что Ваше мнение важнее мнения другого человека.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навязывать свое мнение другим, его можно просто высказать.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Надо помнить, что каждый волен выбирать свой имидж и стиль, свои привычки и пристрастия (в рамках приличия).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Уметь видеть ценность и самобытность культуры каждой нации.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95536" y="476672"/>
            <a:ext cx="849694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решении задач формирования толерантности особая роль отведена дошкольному образованию и воспитанию как начальному этапу в нравственном развитии ребенка. Терпимость, уважение, принятие и правильное понимание культур мира должно прививаться уже в раннем возрасте, в детском саду. Относиться с уважением и почтением к представителям различных национальностей является неотъемлемым условием толерантного воспитания, и мы воспитатели , должны довести до сознания детей то, что Ведь люди равны в своих достоинствах и правах, хотя и различны по своей природе. Период дошкольного детства очень важен для развития личности ребенка: на протяжении всего дошкольного периода интенсивно развиваются психические функции, формируются сложные виды деятельности, закладываются основы познавательных способностей.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33265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Достижение данной цели возможно при  решении конкретных задач,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которые объединены в два взаимосвязанных блока: 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1196752"/>
          <a:ext cx="8424936" cy="4752528"/>
        </p:xfrm>
        <a:graphic>
          <a:graphicData uri="http://schemas.openxmlformats.org/drawingml/2006/table">
            <a:tbl>
              <a:tblPr/>
              <a:tblGrid>
                <a:gridCol w="4474339"/>
                <a:gridCol w="3950597"/>
              </a:tblGrid>
              <a:tr h="4752528">
                <a:tc>
                  <a:txBody>
                    <a:bodyPr/>
                    <a:lstStyle/>
                    <a:p>
                      <a:pPr algn="just">
                        <a:lnSpc>
                          <a:spcPts val="1465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303F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I.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Воспитание у детей миролюбия, принятия и понимания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других людей, умения позитивно с ними взаимодействовать: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465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303F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1)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формирование негативного отношения к насилию и агрессии в любой форме;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465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2) формирование уважения и признания к себе и к людям, к их культуре;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465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3) развитие способности к межнациональному и межрелигиозному взаимодействию;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465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4) развитие способности к толерантному общению, к конструктивному взаимодействию с представителями социума независимо от их принадлежности и мировоззрения;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465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5) формирование умения определять границы толерантности.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6933" marR="16933" marT="16933" marB="169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65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303F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II.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Создание толерантной среды в обществе и в сфере образования: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465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303F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 профилактика терроризма, экстремизма и агрессии в обществе;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465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2) 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гуманизация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демократизация существующих взаимоотношений взрослых и детей, системы обучения и воспитания;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465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3) включение в реформирование образования ведущих идей педагогики толерантности;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465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4) реформирование системы подготовки будущих педагогов к воспитанию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толерантности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детей.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6933" marR="16933" marT="16933" marB="169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11560" y="548680"/>
            <a:ext cx="8208912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принципы: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Принцип субъективности. Требует опоры на самостоятельную активность ребенка, стимулирования его самовоспитания, сознательного поведения в отношениях с другими людьми.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Принцип адекватности. Требует соответствия содержания и средств воспитания, ориентирован на реальные отношения, складывающиеся между детьми, родителями, педагогами.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Принцип рефлексивной позиции. Предполагает ориентацию на формирование у детей осознанной устойчивой системы отношений к значимой для него проблеме, вопросу, проявляющихся в соответствующем поведении и поступках.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Принцип индивидуализации. Предполагает определение индивидуального подхода при воспитании сознания и поведения.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Принцип создания толерантной среды. Требует формирования в детском саду гуманистических отношений, основывающихся на праве каждого иметь своеобразное отношение к окружающей среде, самореализацию в разных формах.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Documents and Settings\Admin\Рабочий стол\картинки\b81f94821d77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95536" y="117213"/>
            <a:ext cx="8496944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Принципы содержания работы: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Комплексно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тематический подход к планированию.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Личностно-ориентированное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взаимодействие участников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воспитательного процесса.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Интеграция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образовательных областей.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Использование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 работы с детьми,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соответствующих возрастной группе.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Обеспечение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эмоционального и практического компонентов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этнотолерантности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Построение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предметно- пространственной  развивающей среды с учетом современных требований.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1285</Words>
  <Application>Microsoft Office PowerPoint</Application>
  <PresentationFormat>Экран (4:3)</PresentationFormat>
  <Paragraphs>146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Муниципальное бюджетное дошкольное образовательное учреждение «Детский сад комбинированного вида №40 «Солнышко»</vt:lpstr>
      <vt:lpstr>Воспитание толерантности сегодня является одной из важнейших проблем. В последнее время часто возникают дискуссии о толерантном мире, так называемом мире без насилия и жестокости, в котором главной ценностью является единственная в своём роде и неприкосновенная человеческая личность. Актуальность проблемы толерантности связана с тем, что сегодня на первый план выдвигаются ценности и принципы, необходимые для общего выживания и свободного развития личности. Поэтому в своей работе мы стремимся сформировать у детей нравственные ценности, которые являются важнейшими показателями целостности личности, способной создать собственное представление о своем будущем жизненном пути. На современном этапе развития общества возникла необходимость формирования культуры толерантности у подрастающего поколения, начиная уже с дошкольного возраста. Формирование этого важнейшего качества происходит уже в детстве в условиях семьи и образовательных учреждений, продолжается на протяжении всей жизни с развитием образования.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комбинированного вида №40 «Солнышко»</dc:title>
  <dc:creator>Юзер_еще_тот</dc:creator>
  <cp:lastModifiedBy>Юзер_еще_тот</cp:lastModifiedBy>
  <cp:revision>11</cp:revision>
  <dcterms:created xsi:type="dcterms:W3CDTF">2016-09-12T04:38:24Z</dcterms:created>
  <dcterms:modified xsi:type="dcterms:W3CDTF">2016-09-12T07:00:54Z</dcterms:modified>
</cp:coreProperties>
</file>