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2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10/4/2016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3" Type="http://schemas.openxmlformats.org/officeDocument/2006/relationships/image" Target="../media/image8.jpeg"/><Relationship Id="rId21" Type="http://schemas.openxmlformats.org/officeDocument/2006/relationships/image" Target="../media/image26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3.jp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23" Type="http://schemas.openxmlformats.org/officeDocument/2006/relationships/image" Target="../media/image28.jpeg"/><Relationship Id="rId10" Type="http://schemas.openxmlformats.org/officeDocument/2006/relationships/image" Target="../media/image15.jpeg"/><Relationship Id="rId19" Type="http://schemas.openxmlformats.org/officeDocument/2006/relationships/image" Target="../media/image24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Relationship Id="rId22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60" y="0"/>
            <a:ext cx="9387488" cy="6852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0529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Занятие по ручному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труду «Фрукты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подготовительная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группа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Дунаевская В.Ю.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38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9"/>
            <a:ext cx="9144000" cy="68500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700808"/>
            <a:ext cx="6933456" cy="367240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0000"/>
                </a:solidFill>
                <a:latin typeface="Helvetica Neue"/>
              </a:rPr>
              <a:t>Груша, яблоко, банан,</a:t>
            </a:r>
            <a:br>
              <a:rPr lang="ru-RU" b="1" dirty="0">
                <a:solidFill>
                  <a:srgbClr val="000000"/>
                </a:solidFill>
                <a:latin typeface="Helvetica Neue"/>
              </a:rPr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>Ананас из жарких стран.</a:t>
            </a:r>
            <a:br>
              <a:rPr lang="ru-RU" b="1" dirty="0">
                <a:solidFill>
                  <a:srgbClr val="000000"/>
                </a:solidFill>
                <a:latin typeface="Helvetica Neue"/>
              </a:rPr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>Эти вкусные продукты</a:t>
            </a:r>
            <a:br>
              <a:rPr lang="ru-RU" b="1" dirty="0">
                <a:solidFill>
                  <a:srgbClr val="000000"/>
                </a:solidFill>
                <a:latin typeface="Helvetica Neue"/>
              </a:rPr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>Вместе все зовутся</a:t>
            </a:r>
            <a:r>
              <a:rPr lang="ru-RU" b="1" dirty="0" smtClean="0">
                <a:solidFill>
                  <a:srgbClr val="000000"/>
                </a:solidFill>
                <a:latin typeface="Helvetica Neue"/>
              </a:rPr>
              <a:t>...</a:t>
            </a:r>
            <a:r>
              <a:rPr lang="ru-RU" b="1" dirty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b="1" dirty="0">
                <a:solidFill>
                  <a:srgbClr val="000000"/>
                </a:solidFill>
                <a:latin typeface="Helvetica Neue"/>
              </a:rPr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> </a:t>
            </a:r>
            <a:br>
              <a:rPr lang="ru-RU" b="1" dirty="0">
                <a:solidFill>
                  <a:srgbClr val="000000"/>
                </a:solidFill>
                <a:latin typeface="Helvetica Neue"/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43322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324528" cy="72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8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3" y="26252"/>
            <a:ext cx="9113377" cy="68270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0275"/>
            <a:ext cx="4263783" cy="2824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907" y="204327"/>
            <a:ext cx="3777119" cy="28002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492" y="3212975"/>
            <a:ext cx="4349974" cy="326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48" y="5324"/>
            <a:ext cx="9149471" cy="68541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7" y="147298"/>
            <a:ext cx="1584176" cy="1188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7298"/>
            <a:ext cx="1536171" cy="1152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7298"/>
            <a:ext cx="1547664" cy="11607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4682"/>
            <a:ext cx="1547664" cy="11607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74682"/>
            <a:ext cx="1595669" cy="11967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29" y="1460159"/>
            <a:ext cx="1605283" cy="12039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60159"/>
            <a:ext cx="1536172" cy="12039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139" y="1424316"/>
            <a:ext cx="1547664" cy="12330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445632"/>
            <a:ext cx="1547664" cy="12330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68" y="1477547"/>
            <a:ext cx="1637492" cy="12281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27" y="2852689"/>
            <a:ext cx="1587205" cy="119040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81" y="2852689"/>
            <a:ext cx="1587205" cy="119040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195" y="2833907"/>
            <a:ext cx="1595954" cy="119696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3" y="2833907"/>
            <a:ext cx="1547663" cy="119696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538" y="2833907"/>
            <a:ext cx="1673842" cy="119040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351" y="4259364"/>
            <a:ext cx="1587205" cy="119040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8" y="4225460"/>
            <a:ext cx="1616169" cy="121212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185" y="4259364"/>
            <a:ext cx="1570964" cy="117822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591" y="4225460"/>
            <a:ext cx="1547664" cy="116074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401" y="4216608"/>
            <a:ext cx="1684979" cy="126373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67" y="5483606"/>
            <a:ext cx="1653842" cy="124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27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</TotalTime>
  <Words>13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Занятие по ручному труду «Фрукты» 3 подготовительная группа автор: Дунаевская В.Ю.</vt:lpstr>
      <vt:lpstr>Груша, яблоко, банан, Ананас из жарких стран. Эти вкусные продукты Вместе все зовутся...  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ручному труду  «Фрукты» 3 подготовительная группа</dc:title>
  <dc:creator>роман</dc:creator>
  <cp:lastModifiedBy>роман</cp:lastModifiedBy>
  <cp:revision>6</cp:revision>
  <dcterms:created xsi:type="dcterms:W3CDTF">2016-09-29T16:24:16Z</dcterms:created>
  <dcterms:modified xsi:type="dcterms:W3CDTF">2016-10-04T16:13:53Z</dcterms:modified>
</cp:coreProperties>
</file>