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66" r:id="rId2"/>
    <p:sldId id="256" r:id="rId3"/>
    <p:sldId id="258" r:id="rId4"/>
    <p:sldId id="267" r:id="rId5"/>
    <p:sldId id="260" r:id="rId6"/>
    <p:sldId id="261" r:id="rId7"/>
    <p:sldId id="262" r:id="rId8"/>
    <p:sldId id="263" r:id="rId9"/>
    <p:sldId id="265" r:id="rId10"/>
  </p:sldIdLst>
  <p:sldSz cx="9144000" cy="6858000" type="screen4x3"/>
  <p:notesSz cx="6794500" cy="9925050"/>
  <p:defaultTextStyle>
    <a:defPPr>
      <a:defRPr lang="ru-RU"/>
    </a:defPPr>
    <a:lvl1pPr algn="l" rtl="0" fontAlgn="base">
      <a:spcBef>
        <a:spcPct val="0"/>
      </a:spcBef>
      <a:spcAft>
        <a:spcPct val="0"/>
      </a:spcAft>
      <a:defRPr kern="1200">
        <a:solidFill>
          <a:schemeClr val="tx1"/>
        </a:solidFill>
        <a:latin typeface="Arial" charset="0"/>
        <a:ea typeface="DejaVu Sans"/>
        <a:cs typeface="Arial" charset="0"/>
      </a:defRPr>
    </a:lvl1pPr>
    <a:lvl2pPr marL="457200" algn="l" rtl="0" fontAlgn="base">
      <a:spcBef>
        <a:spcPct val="0"/>
      </a:spcBef>
      <a:spcAft>
        <a:spcPct val="0"/>
      </a:spcAft>
      <a:defRPr kern="1200">
        <a:solidFill>
          <a:schemeClr val="tx1"/>
        </a:solidFill>
        <a:latin typeface="Arial" charset="0"/>
        <a:ea typeface="DejaVu Sans"/>
        <a:cs typeface="Arial" charset="0"/>
      </a:defRPr>
    </a:lvl2pPr>
    <a:lvl3pPr marL="914400" algn="l" rtl="0" fontAlgn="base">
      <a:spcBef>
        <a:spcPct val="0"/>
      </a:spcBef>
      <a:spcAft>
        <a:spcPct val="0"/>
      </a:spcAft>
      <a:defRPr kern="1200">
        <a:solidFill>
          <a:schemeClr val="tx1"/>
        </a:solidFill>
        <a:latin typeface="Arial" charset="0"/>
        <a:ea typeface="DejaVu Sans"/>
        <a:cs typeface="Arial" charset="0"/>
      </a:defRPr>
    </a:lvl3pPr>
    <a:lvl4pPr marL="1371600" algn="l" rtl="0" fontAlgn="base">
      <a:spcBef>
        <a:spcPct val="0"/>
      </a:spcBef>
      <a:spcAft>
        <a:spcPct val="0"/>
      </a:spcAft>
      <a:defRPr kern="1200">
        <a:solidFill>
          <a:schemeClr val="tx1"/>
        </a:solidFill>
        <a:latin typeface="Arial" charset="0"/>
        <a:ea typeface="DejaVu Sans"/>
        <a:cs typeface="Arial" charset="0"/>
      </a:defRPr>
    </a:lvl4pPr>
    <a:lvl5pPr marL="1828800" algn="l" rtl="0" fontAlgn="base">
      <a:spcBef>
        <a:spcPct val="0"/>
      </a:spcBef>
      <a:spcAft>
        <a:spcPct val="0"/>
      </a:spcAft>
      <a:defRPr kern="1200">
        <a:solidFill>
          <a:schemeClr val="tx1"/>
        </a:solidFill>
        <a:latin typeface="Arial" charset="0"/>
        <a:ea typeface="DejaVu Sans"/>
        <a:cs typeface="Arial" charset="0"/>
      </a:defRPr>
    </a:lvl5pPr>
    <a:lvl6pPr marL="2286000" algn="l" defTabSz="914400" rtl="0" eaLnBrk="1" latinLnBrk="0" hangingPunct="1">
      <a:defRPr kern="1200">
        <a:solidFill>
          <a:schemeClr val="tx1"/>
        </a:solidFill>
        <a:latin typeface="Arial" charset="0"/>
        <a:ea typeface="DejaVu Sans"/>
        <a:cs typeface="Arial" charset="0"/>
      </a:defRPr>
    </a:lvl6pPr>
    <a:lvl7pPr marL="2743200" algn="l" defTabSz="914400" rtl="0" eaLnBrk="1" latinLnBrk="0" hangingPunct="1">
      <a:defRPr kern="1200">
        <a:solidFill>
          <a:schemeClr val="tx1"/>
        </a:solidFill>
        <a:latin typeface="Arial" charset="0"/>
        <a:ea typeface="DejaVu Sans"/>
        <a:cs typeface="Arial" charset="0"/>
      </a:defRPr>
    </a:lvl7pPr>
    <a:lvl8pPr marL="3200400" algn="l" defTabSz="914400" rtl="0" eaLnBrk="1" latinLnBrk="0" hangingPunct="1">
      <a:defRPr kern="1200">
        <a:solidFill>
          <a:schemeClr val="tx1"/>
        </a:solidFill>
        <a:latin typeface="Arial" charset="0"/>
        <a:ea typeface="DejaVu Sans"/>
        <a:cs typeface="Arial" charset="0"/>
      </a:defRPr>
    </a:lvl8pPr>
    <a:lvl9pPr marL="3657600" algn="l" defTabSz="914400" rtl="0" eaLnBrk="1" latinLnBrk="0" hangingPunct="1">
      <a:defRPr kern="1200">
        <a:solidFill>
          <a:schemeClr val="tx1"/>
        </a:solidFill>
        <a:latin typeface="Arial" charset="0"/>
        <a:ea typeface="DejaVu Sans"/>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a:srgbClr val="006C31"/>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39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813"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ru-RU"/>
          </a:p>
        </p:txBody>
      </p:sp>
      <p:sp>
        <p:nvSpPr>
          <p:cNvPr id="3" name="Дата 2"/>
          <p:cNvSpPr>
            <a:spLocks noGrp="1"/>
          </p:cNvSpPr>
          <p:nvPr>
            <p:ph type="dt" idx="1"/>
          </p:nvPr>
        </p:nvSpPr>
        <p:spPr>
          <a:xfrm>
            <a:off x="3848100" y="0"/>
            <a:ext cx="2944813" cy="496888"/>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84284EB-3222-4F3E-A33E-A072EB536992}" type="datetimeFigureOut">
              <a:rPr lang="ru-RU"/>
              <a:pPr>
                <a:defRPr/>
              </a:pPr>
              <a:t>05.10.2016</a:t>
            </a:fld>
            <a:endParaRPr lang="ru-RU"/>
          </a:p>
        </p:txBody>
      </p:sp>
      <p:sp>
        <p:nvSpPr>
          <p:cNvPr id="4" name="Образ слайда 3"/>
          <p:cNvSpPr>
            <a:spLocks noGrp="1" noRot="1" noChangeAspect="1"/>
          </p:cNvSpPr>
          <p:nvPr>
            <p:ph type="sldImg" idx="2"/>
          </p:nvPr>
        </p:nvSpPr>
        <p:spPr>
          <a:xfrm>
            <a:off x="915988" y="744538"/>
            <a:ext cx="4962525" cy="37211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79450" y="4714875"/>
            <a:ext cx="5435600" cy="4465638"/>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426575"/>
            <a:ext cx="2944813" cy="49688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ru-RU"/>
          </a:p>
        </p:txBody>
      </p:sp>
      <p:sp>
        <p:nvSpPr>
          <p:cNvPr id="7" name="Номер слайда 6"/>
          <p:cNvSpPr>
            <a:spLocks noGrp="1"/>
          </p:cNvSpPr>
          <p:nvPr>
            <p:ph type="sldNum" sz="quarter" idx="5"/>
          </p:nvPr>
        </p:nvSpPr>
        <p:spPr>
          <a:xfrm>
            <a:off x="3848100" y="9426575"/>
            <a:ext cx="2944813" cy="496888"/>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1F0DBCE-A4BA-48EE-8A2A-42EAE6CE9BF2}"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Образ слайда 1"/>
          <p:cNvSpPr>
            <a:spLocks noGrp="1" noRot="1" noChangeAspect="1"/>
          </p:cNvSpPr>
          <p:nvPr>
            <p:ph type="sldImg"/>
          </p:nvPr>
        </p:nvSpPr>
        <p:spPr bwMode="auto">
          <a:noFill/>
          <a:ln>
            <a:solidFill>
              <a:srgbClr val="000000"/>
            </a:solidFill>
            <a:miter lim="800000"/>
            <a:headEnd/>
            <a:tailEnd/>
          </a:ln>
        </p:spPr>
      </p:sp>
      <p:sp>
        <p:nvSpPr>
          <p:cNvPr id="1638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638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548EDC-78C8-4D60-A376-2024CCCA4650}" type="slidenum">
              <a:rPr lang="ru-RU">
                <a:ea typeface="DejaVu Sans"/>
                <a:cs typeface="DejaVu Sans"/>
              </a:rPr>
              <a:pPr fontAlgn="base">
                <a:spcBef>
                  <a:spcPct val="0"/>
                </a:spcBef>
                <a:spcAft>
                  <a:spcPct val="0"/>
                </a:spcAft>
                <a:defRPr/>
              </a:pPr>
              <a:t>2</a:t>
            </a:fld>
            <a:endParaRPr lang="ru-RU">
              <a:ea typeface="DejaVu Sans"/>
              <a:cs typeface="DejaVu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3"/>
          <p:cNvSpPr>
            <a:spLocks noGrp="1" noChangeArrowheads="1"/>
          </p:cNvSpPr>
          <p:nvPr>
            <p:ph type="dt" idx="10"/>
          </p:nvPr>
        </p:nvSpPr>
        <p:spPr/>
        <p:txBody>
          <a:bodyPr/>
          <a:lstStyle>
            <a:lvl1pPr>
              <a:defRPr/>
            </a:lvl1pPr>
          </a:lstStyle>
          <a:p>
            <a:pPr>
              <a:defRPr/>
            </a:pPr>
            <a:fld id="{170A6E36-3C99-40D7-8D99-995564FD4FDC}" type="datetimeFigureOut">
              <a:rPr lang="ru-RU"/>
              <a:pPr>
                <a:defRPr/>
              </a:pPr>
              <a:t>05.10.2016</a:t>
            </a:fld>
            <a:endParaRPr lang="ru-RU"/>
          </a:p>
        </p:txBody>
      </p:sp>
      <p:sp>
        <p:nvSpPr>
          <p:cNvPr id="5" name="Rectangle 3"/>
          <p:cNvSpPr>
            <a:spLocks noGrp="1" noChangeArrowheads="1"/>
          </p:cNvSpPr>
          <p:nvPr>
            <p:ph type="dt" idx="11"/>
          </p:nvPr>
        </p:nvSpPr>
        <p:spPr/>
        <p:txBody>
          <a:bodyPr/>
          <a:lstStyle>
            <a:lvl1pPr>
              <a:defRPr/>
            </a:lvl1pPr>
          </a:lstStyle>
          <a:p>
            <a:pPr>
              <a:defRPr/>
            </a:pPr>
            <a:fld id="{8F12DD53-0993-47CA-A414-EF3C1DF8665A}" type="datetimeFigureOut">
              <a:rPr lang="ru-RU"/>
              <a:pPr>
                <a:defRPr/>
              </a:pPr>
              <a:t>05.10.2016</a:t>
            </a:fld>
            <a:endParaRPr lang="ru-RU"/>
          </a:p>
        </p:txBody>
      </p:sp>
      <p:sp>
        <p:nvSpPr>
          <p:cNvPr id="6" name="Rectangle 5"/>
          <p:cNvSpPr>
            <a:spLocks noGrp="1" noChangeArrowheads="1"/>
          </p:cNvSpPr>
          <p:nvPr>
            <p:ph type="sldNum" idx="12"/>
          </p:nvPr>
        </p:nvSpPr>
        <p:spPr/>
        <p:txBody>
          <a:bodyPr/>
          <a:lstStyle>
            <a:lvl1pPr>
              <a:defRPr/>
            </a:lvl1pPr>
          </a:lstStyle>
          <a:p>
            <a:pPr>
              <a:defRPr/>
            </a:pPr>
            <a:fld id="{6910E2D7-8946-493A-AD82-B485545257BE}" type="slidenum">
              <a:rPr lang="ru-RU"/>
              <a:pPr>
                <a:defRPr/>
              </a:pPr>
              <a:t>‹#›</a:t>
            </a:fld>
            <a:endParaRPr lang="ru-RU"/>
          </a:p>
        </p:txBody>
      </p:sp>
    </p:spTree>
  </p:cSld>
  <p:clrMapOvr>
    <a:masterClrMapping/>
  </p:clrMapOvr>
  <p:transition spd="med">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p:txBody>
          <a:bodyPr/>
          <a:lstStyle>
            <a:lvl1pPr>
              <a:defRPr/>
            </a:lvl1pPr>
          </a:lstStyle>
          <a:p>
            <a:pPr>
              <a:defRPr/>
            </a:pPr>
            <a:fld id="{A04CB9FA-7E29-40F5-AFBE-E3FD03129D6C}" type="datetimeFigureOut">
              <a:rPr lang="ru-RU"/>
              <a:pPr>
                <a:defRPr/>
              </a:pPr>
              <a:t>05.10.2016</a:t>
            </a:fld>
            <a:endParaRPr lang="ru-RU"/>
          </a:p>
        </p:txBody>
      </p:sp>
      <p:sp>
        <p:nvSpPr>
          <p:cNvPr id="5" name="Rectangle 3"/>
          <p:cNvSpPr>
            <a:spLocks noGrp="1" noChangeArrowheads="1"/>
          </p:cNvSpPr>
          <p:nvPr>
            <p:ph type="dt" idx="11"/>
          </p:nvPr>
        </p:nvSpPr>
        <p:spPr/>
        <p:txBody>
          <a:bodyPr/>
          <a:lstStyle>
            <a:lvl1pPr>
              <a:defRPr/>
            </a:lvl1pPr>
          </a:lstStyle>
          <a:p>
            <a:pPr>
              <a:defRPr/>
            </a:pPr>
            <a:fld id="{64E10640-0A50-4C4F-BA57-F5D898A9D904}" type="datetimeFigureOut">
              <a:rPr lang="ru-RU"/>
              <a:pPr>
                <a:defRPr/>
              </a:pPr>
              <a:t>05.10.2016</a:t>
            </a:fld>
            <a:endParaRPr lang="ru-RU"/>
          </a:p>
        </p:txBody>
      </p:sp>
      <p:sp>
        <p:nvSpPr>
          <p:cNvPr id="6" name="Rectangle 5"/>
          <p:cNvSpPr>
            <a:spLocks noGrp="1" noChangeArrowheads="1"/>
          </p:cNvSpPr>
          <p:nvPr>
            <p:ph type="sldNum" idx="12"/>
          </p:nvPr>
        </p:nvSpPr>
        <p:spPr/>
        <p:txBody>
          <a:bodyPr/>
          <a:lstStyle>
            <a:lvl1pPr>
              <a:defRPr/>
            </a:lvl1pPr>
          </a:lstStyle>
          <a:p>
            <a:pPr>
              <a:defRPr/>
            </a:pPr>
            <a:fld id="{888969F0-515E-4453-8C75-333A169AB104}" type="slidenum">
              <a:rPr lang="ru-RU"/>
              <a:pPr>
                <a:defRPr/>
              </a:pPr>
              <a:t>‹#›</a:t>
            </a:fld>
            <a:endParaRPr lang="ru-RU"/>
          </a:p>
        </p:txBody>
      </p:sp>
    </p:spTree>
  </p:cSld>
  <p:clrMapOvr>
    <a:masterClrMapping/>
  </p:clrMapOvr>
  <p:transition spd="med">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28588"/>
            <a:ext cx="2055813" cy="599598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8588"/>
            <a:ext cx="6019800" cy="599598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p:txBody>
          <a:bodyPr/>
          <a:lstStyle>
            <a:lvl1pPr>
              <a:defRPr/>
            </a:lvl1pPr>
          </a:lstStyle>
          <a:p>
            <a:pPr>
              <a:defRPr/>
            </a:pPr>
            <a:fld id="{F7219D20-FE09-40DF-81B5-12B70443F205}" type="datetimeFigureOut">
              <a:rPr lang="ru-RU"/>
              <a:pPr>
                <a:defRPr/>
              </a:pPr>
              <a:t>05.10.2016</a:t>
            </a:fld>
            <a:endParaRPr lang="ru-RU"/>
          </a:p>
        </p:txBody>
      </p:sp>
      <p:sp>
        <p:nvSpPr>
          <p:cNvPr id="5" name="Rectangle 3"/>
          <p:cNvSpPr>
            <a:spLocks noGrp="1" noChangeArrowheads="1"/>
          </p:cNvSpPr>
          <p:nvPr>
            <p:ph type="dt" idx="11"/>
          </p:nvPr>
        </p:nvSpPr>
        <p:spPr/>
        <p:txBody>
          <a:bodyPr/>
          <a:lstStyle>
            <a:lvl1pPr>
              <a:defRPr/>
            </a:lvl1pPr>
          </a:lstStyle>
          <a:p>
            <a:pPr>
              <a:defRPr/>
            </a:pPr>
            <a:fld id="{7D78C1E2-8DE5-4AA7-889B-51B44EA0EFF0}" type="datetimeFigureOut">
              <a:rPr lang="ru-RU"/>
              <a:pPr>
                <a:defRPr/>
              </a:pPr>
              <a:t>05.10.2016</a:t>
            </a:fld>
            <a:endParaRPr lang="ru-RU"/>
          </a:p>
        </p:txBody>
      </p:sp>
      <p:sp>
        <p:nvSpPr>
          <p:cNvPr id="6" name="Rectangle 5"/>
          <p:cNvSpPr>
            <a:spLocks noGrp="1" noChangeArrowheads="1"/>
          </p:cNvSpPr>
          <p:nvPr>
            <p:ph type="sldNum" idx="12"/>
          </p:nvPr>
        </p:nvSpPr>
        <p:spPr/>
        <p:txBody>
          <a:bodyPr/>
          <a:lstStyle>
            <a:lvl1pPr>
              <a:defRPr/>
            </a:lvl1pPr>
          </a:lstStyle>
          <a:p>
            <a:pPr>
              <a:defRPr/>
            </a:pPr>
            <a:fld id="{7045DAE2-F744-401A-934B-4D64AB2B090E}" type="slidenum">
              <a:rPr lang="ru-RU"/>
              <a:pPr>
                <a:defRPr/>
              </a:pPr>
              <a:t>‹#›</a:t>
            </a:fld>
            <a:endParaRPr lang="ru-RU"/>
          </a:p>
        </p:txBody>
      </p:sp>
    </p:spTree>
  </p:cSld>
  <p:clrMapOvr>
    <a:masterClrMapping/>
  </p:clrMapOvr>
  <p:transition spd="med">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p:txBody>
          <a:bodyPr/>
          <a:lstStyle>
            <a:lvl1pPr>
              <a:defRPr/>
            </a:lvl1pPr>
          </a:lstStyle>
          <a:p>
            <a:pPr>
              <a:defRPr/>
            </a:pPr>
            <a:fld id="{A62A1A3A-D517-4B19-9588-D7B8F1F381FD}" type="datetimeFigureOut">
              <a:rPr lang="ru-RU"/>
              <a:pPr>
                <a:defRPr/>
              </a:pPr>
              <a:t>05.10.2016</a:t>
            </a:fld>
            <a:endParaRPr lang="ru-RU"/>
          </a:p>
        </p:txBody>
      </p:sp>
      <p:sp>
        <p:nvSpPr>
          <p:cNvPr id="5" name="Rectangle 3"/>
          <p:cNvSpPr>
            <a:spLocks noGrp="1" noChangeArrowheads="1"/>
          </p:cNvSpPr>
          <p:nvPr>
            <p:ph type="dt" idx="11"/>
          </p:nvPr>
        </p:nvSpPr>
        <p:spPr/>
        <p:txBody>
          <a:bodyPr/>
          <a:lstStyle>
            <a:lvl1pPr>
              <a:defRPr/>
            </a:lvl1pPr>
          </a:lstStyle>
          <a:p>
            <a:pPr>
              <a:defRPr/>
            </a:pPr>
            <a:fld id="{750B4024-1347-4DD2-B3D9-1FAE50292B8C}" type="datetimeFigureOut">
              <a:rPr lang="ru-RU"/>
              <a:pPr>
                <a:defRPr/>
              </a:pPr>
              <a:t>05.10.2016</a:t>
            </a:fld>
            <a:endParaRPr lang="ru-RU"/>
          </a:p>
        </p:txBody>
      </p:sp>
      <p:sp>
        <p:nvSpPr>
          <p:cNvPr id="6" name="Rectangle 5"/>
          <p:cNvSpPr>
            <a:spLocks noGrp="1" noChangeArrowheads="1"/>
          </p:cNvSpPr>
          <p:nvPr>
            <p:ph type="sldNum" idx="12"/>
          </p:nvPr>
        </p:nvSpPr>
        <p:spPr/>
        <p:txBody>
          <a:bodyPr/>
          <a:lstStyle>
            <a:lvl1pPr>
              <a:defRPr/>
            </a:lvl1pPr>
          </a:lstStyle>
          <a:p>
            <a:pPr>
              <a:defRPr/>
            </a:pPr>
            <a:fld id="{47F48433-50AB-4B0C-A66F-2EE0A1884D97}" type="slidenum">
              <a:rPr lang="ru-RU"/>
              <a:pPr>
                <a:defRPr/>
              </a:pPr>
              <a:t>‹#›</a:t>
            </a:fld>
            <a:endParaRPr lang="ru-RU"/>
          </a:p>
        </p:txBody>
      </p:sp>
    </p:spTree>
  </p:cSld>
  <p:clrMapOvr>
    <a:masterClrMapping/>
  </p:clrMapOvr>
  <p:transition spd="med">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
          <p:cNvSpPr>
            <a:spLocks noGrp="1" noChangeArrowheads="1"/>
          </p:cNvSpPr>
          <p:nvPr>
            <p:ph type="dt" idx="10"/>
          </p:nvPr>
        </p:nvSpPr>
        <p:spPr/>
        <p:txBody>
          <a:bodyPr/>
          <a:lstStyle>
            <a:lvl1pPr>
              <a:defRPr/>
            </a:lvl1pPr>
          </a:lstStyle>
          <a:p>
            <a:pPr>
              <a:defRPr/>
            </a:pPr>
            <a:fld id="{762F3F8E-C838-4DC7-8FB2-555EF25BACB2}" type="datetimeFigureOut">
              <a:rPr lang="ru-RU"/>
              <a:pPr>
                <a:defRPr/>
              </a:pPr>
              <a:t>05.10.2016</a:t>
            </a:fld>
            <a:endParaRPr lang="ru-RU"/>
          </a:p>
        </p:txBody>
      </p:sp>
      <p:sp>
        <p:nvSpPr>
          <p:cNvPr id="5" name="Rectangle 3"/>
          <p:cNvSpPr>
            <a:spLocks noGrp="1" noChangeArrowheads="1"/>
          </p:cNvSpPr>
          <p:nvPr>
            <p:ph type="dt" idx="11"/>
          </p:nvPr>
        </p:nvSpPr>
        <p:spPr/>
        <p:txBody>
          <a:bodyPr/>
          <a:lstStyle>
            <a:lvl1pPr>
              <a:defRPr/>
            </a:lvl1pPr>
          </a:lstStyle>
          <a:p>
            <a:pPr>
              <a:defRPr/>
            </a:pPr>
            <a:fld id="{AD27AAD7-48B8-4031-BFF1-45A36FBAE671}" type="datetimeFigureOut">
              <a:rPr lang="ru-RU"/>
              <a:pPr>
                <a:defRPr/>
              </a:pPr>
              <a:t>05.10.2016</a:t>
            </a:fld>
            <a:endParaRPr lang="ru-RU"/>
          </a:p>
        </p:txBody>
      </p:sp>
      <p:sp>
        <p:nvSpPr>
          <p:cNvPr id="6" name="Rectangle 5"/>
          <p:cNvSpPr>
            <a:spLocks noGrp="1" noChangeArrowheads="1"/>
          </p:cNvSpPr>
          <p:nvPr>
            <p:ph type="sldNum" idx="12"/>
          </p:nvPr>
        </p:nvSpPr>
        <p:spPr/>
        <p:txBody>
          <a:bodyPr/>
          <a:lstStyle>
            <a:lvl1pPr>
              <a:defRPr/>
            </a:lvl1pPr>
          </a:lstStyle>
          <a:p>
            <a:pPr>
              <a:defRPr/>
            </a:pPr>
            <a:fld id="{45301FAA-DDCD-4EF6-9463-8559FDDB7F6F}" type="slidenum">
              <a:rPr lang="ru-RU"/>
              <a:pPr>
                <a:defRPr/>
              </a:pPr>
              <a:t>‹#›</a:t>
            </a:fld>
            <a:endParaRPr lang="ru-RU"/>
          </a:p>
        </p:txBody>
      </p:sp>
    </p:spTree>
  </p:cSld>
  <p:clrMapOvr>
    <a:masterClrMapping/>
  </p:clrMapOvr>
  <p:transition spd="med">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
          <p:cNvSpPr>
            <a:spLocks noGrp="1" noChangeArrowheads="1"/>
          </p:cNvSpPr>
          <p:nvPr>
            <p:ph type="dt" idx="10"/>
          </p:nvPr>
        </p:nvSpPr>
        <p:spPr/>
        <p:txBody>
          <a:bodyPr/>
          <a:lstStyle>
            <a:lvl1pPr>
              <a:defRPr/>
            </a:lvl1pPr>
          </a:lstStyle>
          <a:p>
            <a:pPr>
              <a:defRPr/>
            </a:pPr>
            <a:fld id="{75346611-A34C-4CAE-888D-9328DAE7B8C9}" type="datetimeFigureOut">
              <a:rPr lang="ru-RU"/>
              <a:pPr>
                <a:defRPr/>
              </a:pPr>
              <a:t>05.10.2016</a:t>
            </a:fld>
            <a:endParaRPr lang="ru-RU"/>
          </a:p>
        </p:txBody>
      </p:sp>
      <p:sp>
        <p:nvSpPr>
          <p:cNvPr id="6" name="Rectangle 3"/>
          <p:cNvSpPr>
            <a:spLocks noGrp="1" noChangeArrowheads="1"/>
          </p:cNvSpPr>
          <p:nvPr>
            <p:ph type="dt" idx="11"/>
          </p:nvPr>
        </p:nvSpPr>
        <p:spPr/>
        <p:txBody>
          <a:bodyPr/>
          <a:lstStyle>
            <a:lvl1pPr>
              <a:defRPr/>
            </a:lvl1pPr>
          </a:lstStyle>
          <a:p>
            <a:pPr>
              <a:defRPr/>
            </a:pPr>
            <a:fld id="{8D66FEF4-90F7-4F72-935A-22C827B4D675}" type="datetimeFigureOut">
              <a:rPr lang="ru-RU"/>
              <a:pPr>
                <a:defRPr/>
              </a:pPr>
              <a:t>05.10.2016</a:t>
            </a:fld>
            <a:endParaRPr lang="ru-RU"/>
          </a:p>
        </p:txBody>
      </p:sp>
      <p:sp>
        <p:nvSpPr>
          <p:cNvPr id="7" name="Rectangle 5"/>
          <p:cNvSpPr>
            <a:spLocks noGrp="1" noChangeArrowheads="1"/>
          </p:cNvSpPr>
          <p:nvPr>
            <p:ph type="sldNum" idx="12"/>
          </p:nvPr>
        </p:nvSpPr>
        <p:spPr/>
        <p:txBody>
          <a:bodyPr/>
          <a:lstStyle>
            <a:lvl1pPr>
              <a:defRPr/>
            </a:lvl1pPr>
          </a:lstStyle>
          <a:p>
            <a:pPr>
              <a:defRPr/>
            </a:pPr>
            <a:fld id="{515F2456-2115-4CAF-9743-9986BE609179}" type="slidenum">
              <a:rPr lang="ru-RU"/>
              <a:pPr>
                <a:defRPr/>
              </a:pPr>
              <a:t>‹#›</a:t>
            </a:fld>
            <a:endParaRPr lang="ru-RU"/>
          </a:p>
        </p:txBody>
      </p:sp>
    </p:spTree>
  </p:cSld>
  <p:clrMapOvr>
    <a:masterClrMapping/>
  </p:clrMapOvr>
  <p:transition spd="med">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
          <p:cNvSpPr>
            <a:spLocks noGrp="1" noChangeArrowheads="1"/>
          </p:cNvSpPr>
          <p:nvPr>
            <p:ph type="dt" idx="10"/>
          </p:nvPr>
        </p:nvSpPr>
        <p:spPr/>
        <p:txBody>
          <a:bodyPr/>
          <a:lstStyle>
            <a:lvl1pPr>
              <a:defRPr/>
            </a:lvl1pPr>
          </a:lstStyle>
          <a:p>
            <a:pPr>
              <a:defRPr/>
            </a:pPr>
            <a:fld id="{DDB97115-4864-4364-B58B-0D3B1440CF32}" type="datetimeFigureOut">
              <a:rPr lang="ru-RU"/>
              <a:pPr>
                <a:defRPr/>
              </a:pPr>
              <a:t>05.10.2016</a:t>
            </a:fld>
            <a:endParaRPr lang="ru-RU"/>
          </a:p>
        </p:txBody>
      </p:sp>
      <p:sp>
        <p:nvSpPr>
          <p:cNvPr id="8" name="Rectangle 3"/>
          <p:cNvSpPr>
            <a:spLocks noGrp="1" noChangeArrowheads="1"/>
          </p:cNvSpPr>
          <p:nvPr>
            <p:ph type="dt" idx="11"/>
          </p:nvPr>
        </p:nvSpPr>
        <p:spPr/>
        <p:txBody>
          <a:bodyPr/>
          <a:lstStyle>
            <a:lvl1pPr>
              <a:defRPr/>
            </a:lvl1pPr>
          </a:lstStyle>
          <a:p>
            <a:pPr>
              <a:defRPr/>
            </a:pPr>
            <a:fld id="{144360B2-50BF-4CAA-8AC8-8896F42D5482}" type="datetimeFigureOut">
              <a:rPr lang="ru-RU"/>
              <a:pPr>
                <a:defRPr/>
              </a:pPr>
              <a:t>05.10.2016</a:t>
            </a:fld>
            <a:endParaRPr lang="ru-RU"/>
          </a:p>
        </p:txBody>
      </p:sp>
      <p:sp>
        <p:nvSpPr>
          <p:cNvPr id="9" name="Rectangle 5"/>
          <p:cNvSpPr>
            <a:spLocks noGrp="1" noChangeArrowheads="1"/>
          </p:cNvSpPr>
          <p:nvPr>
            <p:ph type="sldNum" idx="12"/>
          </p:nvPr>
        </p:nvSpPr>
        <p:spPr/>
        <p:txBody>
          <a:bodyPr/>
          <a:lstStyle>
            <a:lvl1pPr>
              <a:defRPr/>
            </a:lvl1pPr>
          </a:lstStyle>
          <a:p>
            <a:pPr>
              <a:defRPr/>
            </a:pPr>
            <a:fld id="{DD3B0C0B-8112-45A7-BF84-BCB8AA6ADB93}" type="slidenum">
              <a:rPr lang="ru-RU"/>
              <a:pPr>
                <a:defRPr/>
              </a:pPr>
              <a:t>‹#›</a:t>
            </a:fld>
            <a:endParaRPr lang="ru-RU"/>
          </a:p>
        </p:txBody>
      </p:sp>
    </p:spTree>
  </p:cSld>
  <p:clrMapOvr>
    <a:masterClrMapping/>
  </p:clrMapOvr>
  <p:transition spd="med">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
          <p:cNvSpPr>
            <a:spLocks noGrp="1" noChangeArrowheads="1"/>
          </p:cNvSpPr>
          <p:nvPr>
            <p:ph type="dt" idx="10"/>
          </p:nvPr>
        </p:nvSpPr>
        <p:spPr/>
        <p:txBody>
          <a:bodyPr/>
          <a:lstStyle>
            <a:lvl1pPr>
              <a:defRPr/>
            </a:lvl1pPr>
          </a:lstStyle>
          <a:p>
            <a:pPr>
              <a:defRPr/>
            </a:pPr>
            <a:fld id="{D63AAD4E-6BC2-4486-AF91-FC88F94EF525}" type="datetimeFigureOut">
              <a:rPr lang="ru-RU"/>
              <a:pPr>
                <a:defRPr/>
              </a:pPr>
              <a:t>05.10.2016</a:t>
            </a:fld>
            <a:endParaRPr lang="ru-RU"/>
          </a:p>
        </p:txBody>
      </p:sp>
      <p:sp>
        <p:nvSpPr>
          <p:cNvPr id="4" name="Rectangle 3"/>
          <p:cNvSpPr>
            <a:spLocks noGrp="1" noChangeArrowheads="1"/>
          </p:cNvSpPr>
          <p:nvPr>
            <p:ph type="dt" idx="11"/>
          </p:nvPr>
        </p:nvSpPr>
        <p:spPr/>
        <p:txBody>
          <a:bodyPr/>
          <a:lstStyle>
            <a:lvl1pPr>
              <a:defRPr/>
            </a:lvl1pPr>
          </a:lstStyle>
          <a:p>
            <a:pPr>
              <a:defRPr/>
            </a:pPr>
            <a:fld id="{10421285-AE0A-4332-A002-FF9A3CE2E598}" type="datetimeFigureOut">
              <a:rPr lang="ru-RU"/>
              <a:pPr>
                <a:defRPr/>
              </a:pPr>
              <a:t>05.10.2016</a:t>
            </a:fld>
            <a:endParaRPr lang="ru-RU"/>
          </a:p>
        </p:txBody>
      </p:sp>
      <p:sp>
        <p:nvSpPr>
          <p:cNvPr id="5" name="Rectangle 5"/>
          <p:cNvSpPr>
            <a:spLocks noGrp="1" noChangeArrowheads="1"/>
          </p:cNvSpPr>
          <p:nvPr>
            <p:ph type="sldNum" idx="12"/>
          </p:nvPr>
        </p:nvSpPr>
        <p:spPr/>
        <p:txBody>
          <a:bodyPr/>
          <a:lstStyle>
            <a:lvl1pPr>
              <a:defRPr/>
            </a:lvl1pPr>
          </a:lstStyle>
          <a:p>
            <a:pPr>
              <a:defRPr/>
            </a:pPr>
            <a:fld id="{8F0553AC-4D40-42CC-8CA8-29DD4651301A}" type="slidenum">
              <a:rPr lang="ru-RU"/>
              <a:pPr>
                <a:defRPr/>
              </a:pPr>
              <a:t>‹#›</a:t>
            </a:fld>
            <a:endParaRPr lang="ru-RU"/>
          </a:p>
        </p:txBody>
      </p:sp>
    </p:spTree>
  </p:cSld>
  <p:clrMapOvr>
    <a:masterClrMapping/>
  </p:clrMapOvr>
  <p:transition spd="med">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p:txBody>
          <a:bodyPr/>
          <a:lstStyle>
            <a:lvl1pPr>
              <a:defRPr/>
            </a:lvl1pPr>
          </a:lstStyle>
          <a:p>
            <a:pPr>
              <a:defRPr/>
            </a:pPr>
            <a:fld id="{828AF41C-871B-41A0-BD8E-1703AAB3FB84}" type="datetimeFigureOut">
              <a:rPr lang="ru-RU"/>
              <a:pPr>
                <a:defRPr/>
              </a:pPr>
              <a:t>05.10.2016</a:t>
            </a:fld>
            <a:endParaRPr lang="ru-RU"/>
          </a:p>
        </p:txBody>
      </p:sp>
      <p:sp>
        <p:nvSpPr>
          <p:cNvPr id="3" name="Rectangle 3"/>
          <p:cNvSpPr>
            <a:spLocks noGrp="1" noChangeArrowheads="1"/>
          </p:cNvSpPr>
          <p:nvPr>
            <p:ph type="dt" idx="11"/>
          </p:nvPr>
        </p:nvSpPr>
        <p:spPr/>
        <p:txBody>
          <a:bodyPr/>
          <a:lstStyle>
            <a:lvl1pPr>
              <a:defRPr/>
            </a:lvl1pPr>
          </a:lstStyle>
          <a:p>
            <a:pPr>
              <a:defRPr/>
            </a:pPr>
            <a:fld id="{55923759-1CEF-4BA7-8145-C23ABD007801}" type="datetimeFigureOut">
              <a:rPr lang="ru-RU"/>
              <a:pPr>
                <a:defRPr/>
              </a:pPr>
              <a:t>05.10.2016</a:t>
            </a:fld>
            <a:endParaRPr lang="ru-RU"/>
          </a:p>
        </p:txBody>
      </p:sp>
      <p:sp>
        <p:nvSpPr>
          <p:cNvPr id="4" name="Rectangle 5"/>
          <p:cNvSpPr>
            <a:spLocks noGrp="1" noChangeArrowheads="1"/>
          </p:cNvSpPr>
          <p:nvPr>
            <p:ph type="sldNum" idx="12"/>
          </p:nvPr>
        </p:nvSpPr>
        <p:spPr/>
        <p:txBody>
          <a:bodyPr/>
          <a:lstStyle>
            <a:lvl1pPr>
              <a:defRPr/>
            </a:lvl1pPr>
          </a:lstStyle>
          <a:p>
            <a:pPr>
              <a:defRPr/>
            </a:pPr>
            <a:fld id="{842BC3AD-E1A8-4D66-9004-9E2CA2B45A04}" type="slidenum">
              <a:rPr lang="ru-RU"/>
              <a:pPr>
                <a:defRPr/>
              </a:pPr>
              <a:t>‹#›</a:t>
            </a:fld>
            <a:endParaRPr lang="ru-RU"/>
          </a:p>
        </p:txBody>
      </p:sp>
    </p:spTree>
  </p:cSld>
  <p:clrMapOvr>
    <a:masterClrMapping/>
  </p:clrMapOvr>
  <p:transition spd="med">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p:txBody>
          <a:bodyPr/>
          <a:lstStyle>
            <a:lvl1pPr>
              <a:defRPr/>
            </a:lvl1pPr>
          </a:lstStyle>
          <a:p>
            <a:pPr>
              <a:defRPr/>
            </a:pPr>
            <a:fld id="{DEB688EF-0EDE-4A7F-B85D-BE02602E0C8E}" type="datetimeFigureOut">
              <a:rPr lang="ru-RU"/>
              <a:pPr>
                <a:defRPr/>
              </a:pPr>
              <a:t>05.10.2016</a:t>
            </a:fld>
            <a:endParaRPr lang="ru-RU"/>
          </a:p>
        </p:txBody>
      </p:sp>
      <p:sp>
        <p:nvSpPr>
          <p:cNvPr id="6" name="Rectangle 3"/>
          <p:cNvSpPr>
            <a:spLocks noGrp="1" noChangeArrowheads="1"/>
          </p:cNvSpPr>
          <p:nvPr>
            <p:ph type="dt" idx="11"/>
          </p:nvPr>
        </p:nvSpPr>
        <p:spPr/>
        <p:txBody>
          <a:bodyPr/>
          <a:lstStyle>
            <a:lvl1pPr>
              <a:defRPr/>
            </a:lvl1pPr>
          </a:lstStyle>
          <a:p>
            <a:pPr>
              <a:defRPr/>
            </a:pPr>
            <a:fld id="{548ED6C7-1CBB-4170-B5E7-09D0700598B7}" type="datetimeFigureOut">
              <a:rPr lang="ru-RU"/>
              <a:pPr>
                <a:defRPr/>
              </a:pPr>
              <a:t>05.10.2016</a:t>
            </a:fld>
            <a:endParaRPr lang="ru-RU"/>
          </a:p>
        </p:txBody>
      </p:sp>
      <p:sp>
        <p:nvSpPr>
          <p:cNvPr id="7" name="Rectangle 5"/>
          <p:cNvSpPr>
            <a:spLocks noGrp="1" noChangeArrowheads="1"/>
          </p:cNvSpPr>
          <p:nvPr>
            <p:ph type="sldNum" idx="12"/>
          </p:nvPr>
        </p:nvSpPr>
        <p:spPr/>
        <p:txBody>
          <a:bodyPr/>
          <a:lstStyle>
            <a:lvl1pPr>
              <a:defRPr/>
            </a:lvl1pPr>
          </a:lstStyle>
          <a:p>
            <a:pPr>
              <a:defRPr/>
            </a:pPr>
            <a:fld id="{635FAAFD-EDAD-49F9-B737-9F60C8AF18E2}" type="slidenum">
              <a:rPr lang="ru-RU"/>
              <a:pPr>
                <a:defRPr/>
              </a:pPr>
              <a:t>‹#›</a:t>
            </a:fld>
            <a:endParaRPr lang="ru-RU"/>
          </a:p>
        </p:txBody>
      </p:sp>
    </p:spTree>
  </p:cSld>
  <p:clrMapOvr>
    <a:masterClrMapping/>
  </p:clrMapOvr>
  <p:transition spd="med">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p:txBody>
          <a:bodyPr/>
          <a:lstStyle>
            <a:lvl1pPr>
              <a:defRPr/>
            </a:lvl1pPr>
          </a:lstStyle>
          <a:p>
            <a:pPr>
              <a:defRPr/>
            </a:pPr>
            <a:fld id="{A925A20D-D507-41A5-B6BD-EDDCE3C289DF}" type="datetimeFigureOut">
              <a:rPr lang="ru-RU"/>
              <a:pPr>
                <a:defRPr/>
              </a:pPr>
              <a:t>05.10.2016</a:t>
            </a:fld>
            <a:endParaRPr lang="ru-RU"/>
          </a:p>
        </p:txBody>
      </p:sp>
      <p:sp>
        <p:nvSpPr>
          <p:cNvPr id="6" name="Rectangle 3"/>
          <p:cNvSpPr>
            <a:spLocks noGrp="1" noChangeArrowheads="1"/>
          </p:cNvSpPr>
          <p:nvPr>
            <p:ph type="dt" idx="11"/>
          </p:nvPr>
        </p:nvSpPr>
        <p:spPr/>
        <p:txBody>
          <a:bodyPr/>
          <a:lstStyle>
            <a:lvl1pPr>
              <a:defRPr/>
            </a:lvl1pPr>
          </a:lstStyle>
          <a:p>
            <a:pPr>
              <a:defRPr/>
            </a:pPr>
            <a:fld id="{FC69F694-008D-4856-ADA3-3F032A221B77}" type="datetimeFigureOut">
              <a:rPr lang="ru-RU"/>
              <a:pPr>
                <a:defRPr/>
              </a:pPr>
              <a:t>05.10.2016</a:t>
            </a:fld>
            <a:endParaRPr lang="ru-RU"/>
          </a:p>
        </p:txBody>
      </p:sp>
      <p:sp>
        <p:nvSpPr>
          <p:cNvPr id="7" name="Rectangle 5"/>
          <p:cNvSpPr>
            <a:spLocks noGrp="1" noChangeArrowheads="1"/>
          </p:cNvSpPr>
          <p:nvPr>
            <p:ph type="sldNum" idx="12"/>
          </p:nvPr>
        </p:nvSpPr>
        <p:spPr/>
        <p:txBody>
          <a:bodyPr/>
          <a:lstStyle>
            <a:lvl1pPr>
              <a:defRPr/>
            </a:lvl1pPr>
          </a:lstStyle>
          <a:p>
            <a:pPr>
              <a:defRPr/>
            </a:pPr>
            <a:fld id="{327EB5B0-0D39-4499-9063-67D1088B4C33}" type="slidenum">
              <a:rPr lang="ru-RU"/>
              <a:pPr>
                <a:defRPr/>
              </a:pPr>
              <a:t>‹#›</a:t>
            </a:fld>
            <a:endParaRPr lang="ru-RU"/>
          </a:p>
        </p:txBody>
      </p:sp>
    </p:spTree>
  </p:cSld>
  <p:clrMapOvr>
    <a:masterClrMapping/>
  </p:clrMapOvr>
  <p:transition spd="med">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8013"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1027" name="Rectangle 2"/>
          <p:cNvSpPr>
            <a:spLocks noGrp="1" noChangeArrowheads="1"/>
          </p:cNvSpPr>
          <p:nvPr>
            <p:ph type="body" idx="1"/>
          </p:nvPr>
        </p:nvSpPr>
        <p:spPr bwMode="auto">
          <a:xfrm>
            <a:off x="457200" y="1600200"/>
            <a:ext cx="8228013"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Четвертый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3"/>
          <p:cNvSpPr>
            <a:spLocks noGrp="1" noChangeArrowheads="1"/>
          </p:cNvSpPr>
          <p:nvPr>
            <p:ph type="dt"/>
          </p:nvPr>
        </p:nvSpPr>
        <p:spPr bwMode="auto">
          <a:xfrm>
            <a:off x="457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fontAlgn="auto">
              <a:spcBef>
                <a:spcPts val="0"/>
              </a:spcBef>
              <a:spcAft>
                <a:spcPts val="0"/>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mn-lt"/>
                <a:ea typeface="+mn-ea"/>
                <a:cs typeface="+mn-cs"/>
              </a:defRPr>
            </a:lvl1pPr>
          </a:lstStyle>
          <a:p>
            <a:pPr>
              <a:defRPr/>
            </a:pPr>
            <a:fld id="{608BC016-9C50-4CAF-B2D6-58CF4E4A520B}" type="datetimeFigureOut">
              <a:rPr lang="ru-RU"/>
              <a:pPr>
                <a:defRPr/>
              </a:pPr>
              <a:t>05.10.2016</a:t>
            </a:fld>
            <a:endParaRPr lang="ru-RU"/>
          </a:p>
        </p:txBody>
      </p:sp>
      <p:sp>
        <p:nvSpPr>
          <p:cNvPr id="3" name="Rectangle 3"/>
          <p:cNvSpPr>
            <a:spLocks noGrp="1" noChangeArrowheads="1"/>
          </p:cNvSpPr>
          <p:nvPr>
            <p:ph type="dt"/>
          </p:nvPr>
        </p:nvSpPr>
        <p:spPr bwMode="auto">
          <a:xfrm>
            <a:off x="457200" y="6245225"/>
            <a:ext cx="2132013" cy="474663"/>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lvl1pPr fontAlgn="auto">
              <a:spcBef>
                <a:spcPts val="0"/>
              </a:spcBef>
              <a:spcAft>
                <a:spcPts val="0"/>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mn-lt"/>
                <a:ea typeface="+mn-ea"/>
                <a:cs typeface="+mn-cs"/>
              </a:defRPr>
            </a:lvl1pPr>
          </a:lstStyle>
          <a:p>
            <a:pPr>
              <a:defRPr/>
            </a:pPr>
            <a:fld id="{5A121953-3D99-4187-A90A-F5AF047A840C}" type="datetimeFigureOut">
              <a:rPr lang="ru-RU"/>
              <a:pPr>
                <a:defRPr/>
              </a:pPr>
              <a:t>05.10.2016</a:t>
            </a:fld>
            <a:endParaRPr lang="ru-RU"/>
          </a:p>
        </p:txBody>
      </p:sp>
      <p:sp>
        <p:nvSpPr>
          <p:cNvPr id="1028" name="Text Box 4"/>
          <p:cNvSpPr txBox="1">
            <a:spLocks noChangeArrowheads="1"/>
          </p:cNvSpPr>
          <p:nvPr/>
        </p:nvSpPr>
        <p:spPr bwMode="auto">
          <a:xfrm>
            <a:off x="3124200" y="6245225"/>
            <a:ext cx="2895600" cy="476250"/>
          </a:xfrm>
          <a:prstGeom prst="rect">
            <a:avLst/>
          </a:prstGeom>
          <a:noFill/>
          <a:ln w="9525">
            <a:noFill/>
            <a:round/>
            <a:headEnd/>
            <a:tailEnd/>
          </a:ln>
          <a:effectLst/>
        </p:spPr>
        <p:txBody>
          <a:bodyPr wrap="none" anchor="ctr"/>
          <a:lstStyle/>
          <a:p>
            <a:pPr fontAlgn="auto">
              <a:spcBef>
                <a:spcPts val="0"/>
              </a:spcBef>
              <a:spcAft>
                <a:spcPts val="0"/>
              </a:spcAft>
              <a:defRPr/>
            </a:pPr>
            <a:endParaRPr lang="ru-RU">
              <a:latin typeface="+mn-lt"/>
              <a:ea typeface="+mn-ea"/>
              <a:cs typeface="+mn-cs"/>
            </a:endParaRPr>
          </a:p>
        </p:txBody>
      </p:sp>
      <p:sp>
        <p:nvSpPr>
          <p:cNvPr id="1029" name="Rectangle 5"/>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fontAlgn="auto">
              <a:spcBef>
                <a:spcPts val="0"/>
              </a:spcBef>
              <a:spcAft>
                <a:spcPts val="0"/>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mn-lt"/>
                <a:ea typeface="+mn-ea"/>
                <a:cs typeface="+mn-cs"/>
              </a:defRPr>
            </a:lvl1pPr>
          </a:lstStyle>
          <a:p>
            <a:pPr>
              <a:defRPr/>
            </a:pPr>
            <a:fld id="{A391AC9F-6AFE-42BA-9BCD-2772A19014C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spd="med">
    <p:wheel spokes="3"/>
  </p:transition>
  <p:timing>
    <p:tnLst>
      <p:par>
        <p:cTn id="1" dur="indefinite" restart="never" nodeType="tmRoot"/>
      </p:par>
    </p:tnLst>
  </p:timing>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DejaVu Sans" charset="0"/>
          <a:cs typeface="DejaVu Sans" charset="0"/>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4400">
          <a:solidFill>
            <a:srgbClr val="000000"/>
          </a:solidFill>
          <a:latin typeface="Arial" charset="0"/>
          <a:ea typeface="DejaVu Sans" charset="0"/>
          <a:cs typeface="DejaVu Sans"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Содержимое 1"/>
          <p:cNvPicPr>
            <a:picLocks noGrp="1" noChangeArrowheads="1"/>
          </p:cNvPicPr>
          <p:nvPr>
            <p:ph idx="1"/>
          </p:nvPr>
        </p:nvPicPr>
        <p:blipFill>
          <a:blip r:embed="rId2"/>
          <a:srcRect/>
          <a:stretch>
            <a:fillRect/>
          </a:stretch>
        </p:blipFill>
        <p:spPr>
          <a:xfrm>
            <a:off x="1358900" y="1073150"/>
            <a:ext cx="7119938" cy="2743200"/>
          </a:xfrm>
        </p:spPr>
      </p:pic>
      <p:sp>
        <p:nvSpPr>
          <p:cNvPr id="14338" name="Блок-схема: перфолента 2"/>
          <p:cNvSpPr>
            <a:spLocks noChangeArrowheads="1"/>
          </p:cNvSpPr>
          <p:nvPr/>
        </p:nvSpPr>
        <p:spPr bwMode="auto">
          <a:xfrm>
            <a:off x="2843213" y="4149725"/>
            <a:ext cx="3097212" cy="1943100"/>
          </a:xfrm>
          <a:prstGeom prst="flowChartPunchedTape">
            <a:avLst/>
          </a:prstGeom>
          <a:solidFill>
            <a:srgbClr val="006C31"/>
          </a:solidFill>
          <a:ln w="9525" algn="ctr">
            <a:solidFill>
              <a:srgbClr val="92D050"/>
            </a:solidFill>
            <a:round/>
            <a:headEnd/>
            <a:tailEnd/>
          </a:ln>
        </p:spPr>
        <p:txBody>
          <a:bodyPr/>
          <a:lstStyle/>
          <a:p>
            <a:pPr defTabSz="449263">
              <a:buClr>
                <a:srgbClr val="000000"/>
              </a:buClr>
              <a:buSzPct val="100000"/>
              <a:buFont typeface="Times New Roman" pitchFamily="18" charset="0"/>
              <a:buNone/>
            </a:pPr>
            <a:endParaRPr lang="ru-RU">
              <a:solidFill>
                <a:schemeClr val="bg1"/>
              </a:solidFill>
              <a:cs typeface="DejaVu Sans"/>
            </a:endParaRPr>
          </a:p>
        </p:txBody>
      </p:sp>
      <p:sp>
        <p:nvSpPr>
          <p:cNvPr id="4" name="5-конечная звезда 3"/>
          <p:cNvSpPr/>
          <p:nvPr/>
        </p:nvSpPr>
        <p:spPr bwMode="auto">
          <a:xfrm>
            <a:off x="2928938" y="4929188"/>
            <a:ext cx="287337" cy="287337"/>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5" name="5-конечная звезда 4"/>
          <p:cNvSpPr/>
          <p:nvPr/>
        </p:nvSpPr>
        <p:spPr bwMode="auto">
          <a:xfrm>
            <a:off x="3071813" y="4572000"/>
            <a:ext cx="287337" cy="287338"/>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6" name="5-конечная звезда 5"/>
          <p:cNvSpPr/>
          <p:nvPr/>
        </p:nvSpPr>
        <p:spPr bwMode="auto">
          <a:xfrm>
            <a:off x="5500688" y="4286250"/>
            <a:ext cx="287337" cy="287338"/>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7" name="5-конечная звезда 6"/>
          <p:cNvSpPr/>
          <p:nvPr/>
        </p:nvSpPr>
        <p:spPr bwMode="auto">
          <a:xfrm>
            <a:off x="5143500" y="4214813"/>
            <a:ext cx="287338" cy="287337"/>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8" name="5-конечная звезда 7"/>
          <p:cNvSpPr/>
          <p:nvPr/>
        </p:nvSpPr>
        <p:spPr bwMode="auto">
          <a:xfrm>
            <a:off x="4714875" y="4214813"/>
            <a:ext cx="287338" cy="287337"/>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9" name="5-конечная звезда 8"/>
          <p:cNvSpPr/>
          <p:nvPr/>
        </p:nvSpPr>
        <p:spPr bwMode="auto">
          <a:xfrm>
            <a:off x="4357688" y="4357688"/>
            <a:ext cx="287337" cy="287337"/>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10" name="5-конечная звезда 9"/>
          <p:cNvSpPr/>
          <p:nvPr/>
        </p:nvSpPr>
        <p:spPr bwMode="auto">
          <a:xfrm>
            <a:off x="3929063" y="4572000"/>
            <a:ext cx="287337" cy="287338"/>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11" name="5-конечная звезда 10"/>
          <p:cNvSpPr/>
          <p:nvPr/>
        </p:nvSpPr>
        <p:spPr bwMode="auto">
          <a:xfrm>
            <a:off x="3429000" y="4572000"/>
            <a:ext cx="287338" cy="287338"/>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12" name="5-конечная звезда 11"/>
          <p:cNvSpPr/>
          <p:nvPr/>
        </p:nvSpPr>
        <p:spPr bwMode="auto">
          <a:xfrm>
            <a:off x="2857500" y="5357813"/>
            <a:ext cx="287338" cy="287337"/>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13" name="5-конечная звезда 12"/>
          <p:cNvSpPr/>
          <p:nvPr/>
        </p:nvSpPr>
        <p:spPr bwMode="auto">
          <a:xfrm>
            <a:off x="5643563" y="5357813"/>
            <a:ext cx="287337" cy="287337"/>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14" name="5-конечная звезда 13"/>
          <p:cNvSpPr/>
          <p:nvPr/>
        </p:nvSpPr>
        <p:spPr bwMode="auto">
          <a:xfrm>
            <a:off x="5572125" y="5000625"/>
            <a:ext cx="287338" cy="287338"/>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15" name="5-конечная звезда 14"/>
          <p:cNvSpPr/>
          <p:nvPr/>
        </p:nvSpPr>
        <p:spPr bwMode="auto">
          <a:xfrm>
            <a:off x="5572125" y="4643438"/>
            <a:ext cx="214313" cy="287337"/>
          </a:xfrm>
          <a:prstGeom prst="star5">
            <a:avLst/>
          </a:prstGeom>
          <a:solidFill>
            <a:srgbClr val="FFFF00"/>
          </a:solidFill>
          <a:ln w="9525" cap="flat" cmpd="sng" algn="ctr">
            <a:solidFill>
              <a:srgbClr val="CCCC00"/>
            </a:solidFill>
            <a:prstDash val="solid"/>
            <a:round/>
            <a:headEnd type="none" w="med" len="med"/>
            <a:tailEnd type="none" w="med" len="med"/>
          </a:ln>
          <a:effectLst/>
        </p:spPr>
        <p:txBody>
          <a:bodyPr/>
          <a:lstStyle/>
          <a:p>
            <a:pPr defTabSz="449263">
              <a:buClr>
                <a:srgbClr val="000000"/>
              </a:buClr>
              <a:buSzPct val="100000"/>
              <a:buFont typeface="Times New Roman" pitchFamily="16" charset="0"/>
              <a:buNone/>
              <a:defRPr/>
            </a:pPr>
            <a:endParaRPr lang="ru-RU">
              <a:solidFill>
                <a:schemeClr val="bg1"/>
              </a:solidFill>
              <a:ea typeface="+mn-ea"/>
              <a:cs typeface="+mn-cs"/>
            </a:endParaRPr>
          </a:p>
        </p:txBody>
      </p:sp>
      <p:sp>
        <p:nvSpPr>
          <p:cNvPr id="14351" name="Молния 23"/>
          <p:cNvSpPr>
            <a:spLocks noChangeArrowheads="1"/>
          </p:cNvSpPr>
          <p:nvPr/>
        </p:nvSpPr>
        <p:spPr bwMode="auto">
          <a:xfrm flipH="1" flipV="1">
            <a:off x="3995738" y="5300663"/>
            <a:ext cx="360362" cy="431800"/>
          </a:xfrm>
          <a:prstGeom prst="lightningBolt">
            <a:avLst/>
          </a:prstGeom>
          <a:solidFill>
            <a:srgbClr val="FFFF00"/>
          </a:solidFill>
          <a:ln w="9525" algn="ctr">
            <a:solidFill>
              <a:srgbClr val="CCCC00"/>
            </a:solidFill>
            <a:round/>
            <a:headEnd/>
            <a:tailEnd/>
          </a:ln>
        </p:spPr>
        <p:txBody>
          <a:bodyPr/>
          <a:lstStyle/>
          <a:p>
            <a:pPr defTabSz="449263">
              <a:buClr>
                <a:srgbClr val="000000"/>
              </a:buClr>
              <a:buSzPct val="100000"/>
              <a:buFont typeface="Times New Roman" pitchFamily="18" charset="0"/>
              <a:buNone/>
            </a:pPr>
            <a:endParaRPr lang="ru-RU">
              <a:solidFill>
                <a:schemeClr val="bg1"/>
              </a:solidFill>
              <a:cs typeface="DejaVu Sans"/>
            </a:endParaRPr>
          </a:p>
        </p:txBody>
      </p:sp>
      <p:sp>
        <p:nvSpPr>
          <p:cNvPr id="14352" name="Молния 24"/>
          <p:cNvSpPr>
            <a:spLocks noChangeArrowheads="1"/>
          </p:cNvSpPr>
          <p:nvPr/>
        </p:nvSpPr>
        <p:spPr bwMode="auto">
          <a:xfrm flipH="1" flipV="1">
            <a:off x="4211638" y="5229225"/>
            <a:ext cx="215900" cy="360363"/>
          </a:xfrm>
          <a:prstGeom prst="lightningBolt">
            <a:avLst/>
          </a:prstGeom>
          <a:solidFill>
            <a:srgbClr val="FFFF00"/>
          </a:solidFill>
          <a:ln w="9525" algn="ctr">
            <a:solidFill>
              <a:srgbClr val="CCCC00"/>
            </a:solidFill>
            <a:round/>
            <a:headEnd/>
            <a:tailEnd/>
          </a:ln>
        </p:spPr>
        <p:txBody>
          <a:bodyPr/>
          <a:lstStyle/>
          <a:p>
            <a:pPr defTabSz="449263">
              <a:buClr>
                <a:srgbClr val="000000"/>
              </a:buClr>
              <a:buSzPct val="100000"/>
              <a:buFont typeface="Times New Roman" pitchFamily="18" charset="0"/>
              <a:buNone/>
            </a:pPr>
            <a:endParaRPr lang="ru-RU">
              <a:solidFill>
                <a:schemeClr val="bg1"/>
              </a:solidFill>
              <a:cs typeface="DejaVu Sans"/>
            </a:endParaRPr>
          </a:p>
        </p:txBody>
      </p:sp>
      <p:sp>
        <p:nvSpPr>
          <p:cNvPr id="14353" name="Молния 25"/>
          <p:cNvSpPr>
            <a:spLocks noChangeArrowheads="1"/>
          </p:cNvSpPr>
          <p:nvPr/>
        </p:nvSpPr>
        <p:spPr bwMode="auto">
          <a:xfrm flipV="1">
            <a:off x="4356100" y="5157788"/>
            <a:ext cx="215900" cy="503237"/>
          </a:xfrm>
          <a:prstGeom prst="lightningBolt">
            <a:avLst/>
          </a:prstGeom>
          <a:solidFill>
            <a:srgbClr val="FFFF00"/>
          </a:solidFill>
          <a:ln w="9525" algn="ctr">
            <a:solidFill>
              <a:srgbClr val="CCCC00"/>
            </a:solidFill>
            <a:round/>
            <a:headEnd/>
            <a:tailEnd/>
          </a:ln>
        </p:spPr>
        <p:txBody>
          <a:bodyPr/>
          <a:lstStyle/>
          <a:p>
            <a:pPr defTabSz="449263">
              <a:buClr>
                <a:srgbClr val="000000"/>
              </a:buClr>
              <a:buSzPct val="100000"/>
              <a:buFont typeface="Times New Roman" pitchFamily="18" charset="0"/>
              <a:buNone/>
            </a:pPr>
            <a:endParaRPr lang="ru-RU">
              <a:solidFill>
                <a:schemeClr val="bg1"/>
              </a:solidFill>
              <a:cs typeface="DejaVu Sans"/>
            </a:endParaRPr>
          </a:p>
        </p:txBody>
      </p:sp>
    </p:spTree>
  </p:cSld>
  <p:clrMapOvr>
    <a:masterClrMapping/>
  </p:clrMapOvr>
  <p:transition spd="med">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9275" y="1441450"/>
            <a:ext cx="8120063" cy="4710113"/>
          </a:xfrm>
        </p:spPr>
        <p:txBody>
          <a:bodyPr>
            <a:normAutofit fontScale="90000"/>
          </a:bodyPr>
          <a:lstStyle/>
          <a:p>
            <a:pPr eaLnBrk="1" hangingPunct="1">
              <a:buFont typeface="Times New Roman" pitchFamily="16" charset="0"/>
              <a:buNone/>
              <a:defRPr/>
            </a:pPr>
            <a:r>
              <a:rPr lang="ru-RU" sz="3100" dirty="0" err="1" smtClean="0">
                <a:solidFill>
                  <a:schemeClr val="bg1"/>
                </a:solidFill>
                <a:effectLst>
                  <a:outerShdw blurRad="38100" dist="38100" dir="2700000" algn="tl">
                    <a:srgbClr val="000000">
                      <a:alpha val="43137"/>
                    </a:srgbClr>
                  </a:outerShdw>
                </a:effectLst>
              </a:rPr>
              <a:t>Бзэр</a:t>
            </a:r>
            <a:r>
              <a:rPr lang="ru-RU" sz="3100" dirty="0" smtClean="0">
                <a:solidFill>
                  <a:schemeClr val="bg1"/>
                </a:solidFill>
                <a:effectLst>
                  <a:outerShdw blurRad="38100" dist="38100" dir="2700000" algn="tl">
                    <a:srgbClr val="000000">
                      <a:alpha val="43137"/>
                    </a:srgbClr>
                  </a:outerShdw>
                </a:effectLst>
              </a:rPr>
              <a:t> </a:t>
            </a:r>
            <a:r>
              <a:rPr lang="ru-RU" sz="3100" dirty="0" err="1" smtClean="0">
                <a:solidFill>
                  <a:schemeClr val="bg1"/>
                </a:solidFill>
                <a:effectLst>
                  <a:outerShdw blurRad="38100" dist="38100" dir="2700000" algn="tl">
                    <a:srgbClr val="000000">
                      <a:alpha val="43137"/>
                    </a:srgbClr>
                  </a:outerShdw>
                </a:effectLst>
              </a:rPr>
              <a:t>лъэпкъым</a:t>
            </a:r>
            <a:r>
              <a:rPr lang="ru-RU" sz="3100" dirty="0" smtClean="0">
                <a:solidFill>
                  <a:schemeClr val="bg1"/>
                </a:solidFill>
                <a:effectLst>
                  <a:outerShdw blurRad="38100" dist="38100" dir="2700000" algn="tl">
                    <a:srgbClr val="000000">
                      <a:alpha val="43137"/>
                    </a:srgbClr>
                  </a:outerShdw>
                </a:effectLst>
              </a:rPr>
              <a:t> </a:t>
            </a:r>
            <a:r>
              <a:rPr lang="ru-RU" sz="3100" dirty="0">
                <a:solidFill>
                  <a:schemeClr val="bg1"/>
                </a:solidFill>
                <a:effectLst>
                  <a:outerShdw blurRad="38100" dist="38100" dir="2700000" algn="tl">
                    <a:srgbClr val="000000">
                      <a:alpha val="43137"/>
                    </a:srgbClr>
                  </a:outerShdw>
                </a:effectLst>
              </a:rPr>
              <a:t>идах, </a:t>
            </a:r>
            <a:r>
              <a:rPr lang="ru-RU" sz="3100" dirty="0" err="1">
                <a:solidFill>
                  <a:schemeClr val="bg1"/>
                </a:solidFill>
                <a:effectLst>
                  <a:outerShdw blurRad="38100" dist="38100" dir="2700000" algn="tl">
                    <a:srgbClr val="000000">
                      <a:alpha val="43137"/>
                    </a:srgbClr>
                  </a:outerShdw>
                </a:effectLst>
              </a:rPr>
              <a:t>ыпс</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идунай</a:t>
            </a:r>
            <a:r>
              <a:rPr lang="ru-RU" sz="3100" dirty="0">
                <a:solidFill>
                  <a:schemeClr val="bg1"/>
                </a:solidFill>
                <a:effectLst>
                  <a:outerShdw blurRad="38100" dist="38100" dir="2700000" algn="tl">
                    <a:srgbClr val="000000">
                      <a:alpha val="43137"/>
                    </a:srgbClr>
                  </a:outerShdw>
                </a:effectLst>
              </a:rPr>
              <a:t>. Ц</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ыфыр</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ыбзэк</a:t>
            </a:r>
            <a:r>
              <a:rPr lang="en-US" sz="3100" dirty="0">
                <a:solidFill>
                  <a:schemeClr val="bg1"/>
                </a:solidFill>
                <a:effectLst>
                  <a:outerShdw blurRad="38100" dist="38100" dir="2700000" algn="tl">
                    <a:srgbClr val="000000">
                      <a:alpha val="43137"/>
                    </a:srgbClr>
                  </a:outerShdw>
                </a:effectLst>
              </a:rPr>
              <a:t>l</a:t>
            </a:r>
            <a:r>
              <a:rPr lang="ru-RU" sz="3100" dirty="0">
                <a:solidFill>
                  <a:schemeClr val="bg1"/>
                </a:solidFill>
                <a:effectLst>
                  <a:outerShdw blurRad="38100" dist="38100" dir="2700000" algn="tl">
                    <a:srgbClr val="000000">
                      <a:alpha val="43137"/>
                    </a:srgbClr>
                  </a:outerShdw>
                </a:effectLst>
              </a:rPr>
              <a:t>э </a:t>
            </a:r>
            <a:r>
              <a:rPr lang="ru-RU" sz="3100" dirty="0" err="1">
                <a:solidFill>
                  <a:schemeClr val="bg1"/>
                </a:solidFill>
                <a:effectLst>
                  <a:outerShdw blurRad="38100" dist="38100" dir="2700000" algn="tl">
                    <a:srgbClr val="000000">
                      <a:alpha val="43137"/>
                    </a:srgbClr>
                  </a:outerShdw>
                </a:effectLst>
              </a:rPr>
              <a:t>матхэ</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мэгущы</a:t>
            </a:r>
            <a:r>
              <a:rPr lang="en-US" sz="3100" dirty="0">
                <a:solidFill>
                  <a:schemeClr val="bg1"/>
                </a:solidFill>
                <a:effectLst>
                  <a:outerShdw blurRad="38100" dist="38100" dir="2700000" algn="tl">
                    <a:srgbClr val="000000">
                      <a:alpha val="43137"/>
                    </a:srgbClr>
                  </a:outerShdw>
                </a:effectLst>
              </a:rPr>
              <a:t>l</a:t>
            </a:r>
            <a:r>
              <a:rPr lang="ru-RU" sz="3100" dirty="0">
                <a:solidFill>
                  <a:schemeClr val="bg1"/>
                </a:solidFill>
                <a:effectLst>
                  <a:outerShdw blurRad="38100" dist="38100" dir="2700000" algn="tl">
                    <a:srgbClr val="000000">
                      <a:alpha val="43137"/>
                    </a:srgbClr>
                  </a:outerShdw>
                </a:effectLst>
              </a:rPr>
              <a:t>э. </a:t>
            </a:r>
            <a:r>
              <a:rPr lang="ru-RU" sz="3100" dirty="0" err="1">
                <a:solidFill>
                  <a:schemeClr val="bg1"/>
                </a:solidFill>
                <a:effectLst>
                  <a:outerShdw blurRad="38100" dist="38100" dir="2700000" algn="tl">
                    <a:srgbClr val="000000">
                      <a:alpha val="43137"/>
                    </a:srgbClr>
                  </a:outerShdw>
                </a:effectLst>
              </a:rPr>
              <a:t>Бзэр</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ц</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ыфым</a:t>
            </a:r>
            <a:r>
              <a:rPr lang="ru-RU" sz="3100" dirty="0">
                <a:solidFill>
                  <a:schemeClr val="bg1"/>
                </a:solidFill>
                <a:effectLst>
                  <a:outerShdw blurRad="38100" dist="38100" dir="2700000" algn="tl">
                    <a:srgbClr val="000000">
                      <a:alpha val="43137"/>
                    </a:srgbClr>
                  </a:outerShdw>
                </a:effectLst>
              </a:rPr>
              <a:t> </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умылъыгъэмэ</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лъэпкъыри</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щы</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эщтыгъэп</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хэхъоныгъэхэр</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ыш</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ынхи</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ылъэк</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ыщтыгъэп</a:t>
            </a:r>
            <a:r>
              <a:rPr lang="ru-RU" sz="3100" dirty="0">
                <a:solidFill>
                  <a:schemeClr val="bg1"/>
                </a:solidFill>
                <a:effectLst>
                  <a:outerShdw blurRad="38100" dist="38100" dir="2700000" algn="tl">
                    <a:srgbClr val="000000">
                      <a:alpha val="43137"/>
                    </a:srgbClr>
                  </a:outerShdw>
                </a:effectLst>
              </a:rPr>
              <a:t>. </a:t>
            </a:r>
            <a:r>
              <a:rPr lang="ru-RU" sz="3100" dirty="0" err="1" smtClean="0">
                <a:solidFill>
                  <a:schemeClr val="bg1"/>
                </a:solidFill>
                <a:effectLst>
                  <a:outerShdw blurRad="38100" dist="38100" dir="2700000" algn="tl">
                    <a:srgbClr val="000000">
                      <a:alpha val="43137"/>
                    </a:srgbClr>
                  </a:outerShdw>
                </a:effectLst>
              </a:rPr>
              <a:t>Тэ</a:t>
            </a:r>
            <a:r>
              <a:rPr lang="ru-RU" sz="3100" dirty="0" smtClean="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еджап</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эм</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адыгабзэм</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изэгъэш</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эн</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нахь</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куоу</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дэлэжьагъэхэу</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лъэпкъым</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зышъхьамысыжьэу</a:t>
            </a:r>
            <a:r>
              <a:rPr lang="ru-RU" sz="3100" dirty="0">
                <a:solidFill>
                  <a:schemeClr val="bg1"/>
                </a:solidFill>
                <a:effectLst>
                  <a:outerShdw blurRad="38100" dist="38100" dir="2700000" algn="tl">
                    <a:srgbClr val="000000">
                      <a:alpha val="43137"/>
                    </a:srgbClr>
                  </a:outerShdw>
                </a:effectLst>
              </a:rPr>
              <a:t> </a:t>
            </a:r>
            <a:r>
              <a:rPr lang="ru-RU" sz="3100" dirty="0" smtClean="0">
                <a:solidFill>
                  <a:schemeClr val="bg1"/>
                </a:solidFill>
                <a:effectLst>
                  <a:outerShdw blurRad="38100" dist="38100" dir="2700000" algn="tl">
                    <a:srgbClr val="000000">
                      <a:alpha val="43137"/>
                    </a:srgbClr>
                  </a:outerShdw>
                </a:effectLst>
              </a:rPr>
              <a:t>   </a:t>
            </a:r>
            <a:r>
              <a:rPr lang="ru-RU" sz="3100" dirty="0" err="1" smtClean="0">
                <a:solidFill>
                  <a:schemeClr val="bg1"/>
                </a:solidFill>
                <a:effectLst>
                  <a:outerShdw blurRad="38100" dist="38100" dir="2700000" algn="tl">
                    <a:srgbClr val="000000">
                      <a:alpha val="43137"/>
                    </a:srgbClr>
                  </a:outerShdw>
                </a:effectLst>
              </a:rPr>
              <a:t>фэлажьэхэрэм</a:t>
            </a:r>
            <a:r>
              <a:rPr lang="ru-RU" sz="3100" dirty="0" smtClean="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нэ</a:t>
            </a:r>
            <a:r>
              <a:rPr lang="en-US" sz="3100" dirty="0">
                <a:solidFill>
                  <a:schemeClr val="bg1"/>
                </a:solidFill>
                <a:effectLst>
                  <a:outerShdw blurRad="38100" dist="38100" dir="2700000" algn="tl">
                    <a:srgbClr val="000000">
                      <a:alpha val="43137"/>
                    </a:srgbClr>
                  </a:outerShdw>
                </a:effectLst>
              </a:rPr>
              <a:t>l</a:t>
            </a:r>
            <a:r>
              <a:rPr lang="ru-RU" sz="3100" dirty="0" err="1" smtClean="0">
                <a:solidFill>
                  <a:schemeClr val="bg1"/>
                </a:solidFill>
                <a:effectLst>
                  <a:outerShdw blurRad="38100" dist="38100" dir="2700000" algn="tl">
                    <a:srgbClr val="000000">
                      <a:alpha val="43137"/>
                    </a:srgbClr>
                  </a:outerShdw>
                </a:effectLst>
              </a:rPr>
              <a:t>уасэ</a:t>
            </a:r>
            <a:r>
              <a:rPr lang="ru-RU" sz="3100" dirty="0" smtClean="0">
                <a:solidFill>
                  <a:schemeClr val="bg1"/>
                </a:solidFill>
                <a:effectLst>
                  <a:outerShdw blurRad="38100" dist="38100" dir="2700000" algn="tl">
                    <a:srgbClr val="000000">
                      <a:alpha val="43137"/>
                    </a:srgbClr>
                  </a:outerShdw>
                </a:effectLst>
              </a:rPr>
              <a:t> </a:t>
            </a:r>
            <a:r>
              <a:rPr lang="ru-RU" sz="3100" dirty="0" err="1" smtClean="0">
                <a:solidFill>
                  <a:schemeClr val="bg1"/>
                </a:solidFill>
                <a:effectLst>
                  <a:outerShdw blurRad="38100" dist="38100" dir="2700000" algn="tl">
                    <a:srgbClr val="000000">
                      <a:alpha val="43137"/>
                    </a:srgbClr>
                  </a:outerShdw>
                </a:effectLst>
              </a:rPr>
              <a:t>защыфэтэш</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ы</a:t>
            </a:r>
            <a:r>
              <a:rPr lang="ru-RU" sz="3100" dirty="0">
                <a:solidFill>
                  <a:schemeClr val="bg1"/>
                </a:solidFill>
                <a:effectLst>
                  <a:outerShdw blurRad="38100" dist="38100" dir="2700000" algn="tl">
                    <a:srgbClr val="000000">
                      <a:alpha val="43137"/>
                    </a:srgbClr>
                  </a:outerShdw>
                </a:effectLst>
              </a:rPr>
              <a:t>. </a:t>
            </a:r>
            <a:r>
              <a:rPr lang="ru-RU" sz="3100" dirty="0" smtClean="0">
                <a:solidFill>
                  <a:schemeClr val="bg1"/>
                </a:solidFill>
                <a:effectLst>
                  <a:outerShdw blurRad="38100" dist="38100" dir="2700000" algn="tl">
                    <a:srgbClr val="000000">
                      <a:alpha val="43137"/>
                    </a:srgbClr>
                  </a:outerShdw>
                </a:effectLst>
              </a:rPr>
              <a:t/>
            </a:r>
            <a:br>
              <a:rPr lang="ru-RU" sz="3100" dirty="0" smtClean="0">
                <a:solidFill>
                  <a:schemeClr val="bg1"/>
                </a:solidFill>
                <a:effectLst>
                  <a:outerShdw blurRad="38100" dist="38100" dir="2700000" algn="tl">
                    <a:srgbClr val="000000">
                      <a:alpha val="43137"/>
                    </a:srgbClr>
                  </a:outerShdw>
                </a:effectLst>
              </a:rPr>
            </a:br>
            <a:r>
              <a:rPr lang="ru-RU" sz="3100" dirty="0" smtClean="0">
                <a:solidFill>
                  <a:schemeClr val="bg1"/>
                </a:solidFill>
                <a:effectLst>
                  <a:outerShdw blurRad="38100" dist="38100" dir="2700000" algn="tl">
                    <a:srgbClr val="000000">
                      <a:alpha val="43137"/>
                    </a:srgbClr>
                  </a:outerShdw>
                </a:effectLst>
              </a:rPr>
              <a:t>            </a:t>
            </a:r>
            <a:r>
              <a:rPr lang="ru-RU" sz="3100" dirty="0" err="1" smtClean="0">
                <a:solidFill>
                  <a:schemeClr val="bg1"/>
                </a:solidFill>
                <a:effectLst>
                  <a:outerShdw blurRad="38100" dist="38100" dir="2700000" algn="tl">
                    <a:srgbClr val="000000">
                      <a:alpha val="43137"/>
                    </a:srgbClr>
                  </a:outerShdw>
                </a:effectLst>
              </a:rPr>
              <a:t>Ахэмэ</a:t>
            </a:r>
            <a:r>
              <a:rPr lang="ru-RU" sz="3100" dirty="0" smtClean="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ащыщмэ</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ягугъу</a:t>
            </a:r>
            <a:r>
              <a:rPr lang="ru-RU" sz="3100" dirty="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къэтш</a:t>
            </a:r>
            <a:r>
              <a:rPr lang="en-US" sz="3100" dirty="0">
                <a:solidFill>
                  <a:schemeClr val="bg1"/>
                </a:solidFill>
                <a:effectLst>
                  <a:outerShdw blurRad="38100" dist="38100" dir="2700000" algn="tl">
                    <a:srgbClr val="000000">
                      <a:alpha val="43137"/>
                    </a:srgbClr>
                  </a:outerShdw>
                </a:effectLst>
              </a:rPr>
              <a:t>l</a:t>
            </a:r>
            <a:r>
              <a:rPr lang="ru-RU" sz="3100" dirty="0" err="1" smtClean="0">
                <a:solidFill>
                  <a:schemeClr val="bg1"/>
                </a:solidFill>
                <a:effectLst>
                  <a:outerShdw blurRad="38100" dist="38100" dir="2700000" algn="tl">
                    <a:srgbClr val="000000">
                      <a:alpha val="43137"/>
                    </a:srgbClr>
                  </a:outerShdw>
                </a:effectLst>
              </a:rPr>
              <a:t>ымэ</a:t>
            </a:r>
            <a:r>
              <a:rPr lang="ru-RU" sz="3100" dirty="0" smtClean="0">
                <a:solidFill>
                  <a:schemeClr val="bg1"/>
                </a:solidFill>
                <a:effectLst>
                  <a:outerShdw blurRad="38100" dist="38100" dir="2700000" algn="tl">
                    <a:srgbClr val="000000">
                      <a:alpha val="43137"/>
                    </a:srgbClr>
                  </a:outerShdw>
                </a:effectLst>
              </a:rPr>
              <a:t> </a:t>
            </a:r>
            <a:r>
              <a:rPr lang="ru-RU" sz="3100" dirty="0" err="1">
                <a:solidFill>
                  <a:schemeClr val="bg1"/>
                </a:solidFill>
                <a:effectLst>
                  <a:outerShdw blurRad="38100" dist="38100" dir="2700000" algn="tl">
                    <a:srgbClr val="000000">
                      <a:alpha val="43137"/>
                    </a:srgbClr>
                  </a:outerShdw>
                </a:effectLst>
              </a:rPr>
              <a:t>тш</a:t>
            </a:r>
            <a:r>
              <a:rPr lang="en-US" sz="3100" dirty="0">
                <a:solidFill>
                  <a:schemeClr val="bg1"/>
                </a:solidFill>
                <a:effectLst>
                  <a:outerShdw blurRad="38100" dist="38100" dir="2700000" algn="tl">
                    <a:srgbClr val="000000">
                      <a:alpha val="43137"/>
                    </a:srgbClr>
                  </a:outerShdw>
                </a:effectLst>
              </a:rPr>
              <a:t>l</a:t>
            </a:r>
            <a:r>
              <a:rPr lang="ru-RU" sz="3100" dirty="0" err="1">
                <a:solidFill>
                  <a:schemeClr val="bg1"/>
                </a:solidFill>
                <a:effectLst>
                  <a:outerShdw blurRad="38100" dist="38100" dir="2700000" algn="tl">
                    <a:srgbClr val="000000">
                      <a:alpha val="43137"/>
                    </a:srgbClr>
                  </a:outerShdw>
                </a:effectLst>
              </a:rPr>
              <a:t>оигъу</a:t>
            </a:r>
            <a:r>
              <a:rPr lang="ru-RU" sz="3100" dirty="0">
                <a:solidFill>
                  <a:schemeClr val="bg1"/>
                </a:solidFill>
                <a:effectLst>
                  <a:outerShdw blurRad="38100" dist="38100" dir="2700000" algn="tl">
                    <a:srgbClr val="000000">
                      <a:alpha val="43137"/>
                    </a:srgbClr>
                  </a:outerShdw>
                </a:effectLst>
              </a:rPr>
              <a:t>:</a:t>
            </a:r>
            <a:r>
              <a:rPr lang="ru-RU" dirty="0">
                <a:solidFill>
                  <a:schemeClr val="bg1"/>
                </a:solidFill>
                <a:effectLst>
                  <a:outerShdw blurRad="38100" dist="38100" dir="2700000" algn="tl">
                    <a:srgbClr val="000000">
                      <a:alpha val="43137"/>
                    </a:srgbClr>
                  </a:outerShdw>
                </a:effectLst>
              </a:rPr>
              <a:t/>
            </a:r>
            <a:br>
              <a:rPr lang="ru-RU" dirty="0">
                <a:solidFill>
                  <a:schemeClr val="bg1"/>
                </a:solidFill>
                <a:effectLst>
                  <a:outerShdw blurRad="38100" dist="38100" dir="2700000" algn="tl">
                    <a:srgbClr val="000000">
                      <a:alpha val="43137"/>
                    </a:srgbClr>
                  </a:outerShdw>
                </a:effectLst>
              </a:rPr>
            </a:br>
            <a:endParaRPr lang="ru-RU" dirty="0">
              <a:solidFill>
                <a:schemeClr val="bg1"/>
              </a:solidFill>
              <a:effectLst>
                <a:outerShdw blurRad="38100" dist="38100" dir="2700000" algn="tl">
                  <a:srgbClr val="000000">
                    <a:alpha val="43137"/>
                  </a:srgbClr>
                </a:outerShdw>
              </a:effectLst>
            </a:endParaRPr>
          </a:p>
        </p:txBody>
      </p:sp>
    </p:spTree>
  </p:cSld>
  <p:clrMapOvr>
    <a:masterClrMapping/>
  </p:clrMapOvr>
  <p:transition spd="med">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Заголовок 1"/>
          <p:cNvPicPr>
            <a:picLocks noGrp="1" noChangeArrowheads="1"/>
          </p:cNvPicPr>
          <p:nvPr>
            <p:ph type="ctrTitle"/>
          </p:nvPr>
        </p:nvPicPr>
        <p:blipFill>
          <a:blip r:embed="rId2"/>
          <a:srcRect/>
          <a:stretch>
            <a:fillRect/>
          </a:stretch>
        </p:blipFill>
        <p:spPr>
          <a:xfrm>
            <a:off x="712788" y="1427163"/>
            <a:ext cx="7881937" cy="4724400"/>
          </a:xfrm>
        </p:spPr>
      </p:pic>
      <p:pic>
        <p:nvPicPr>
          <p:cNvPr id="17410" name="Прямоугольник 2"/>
          <p:cNvPicPr>
            <a:picLocks noChangeArrowheads="1"/>
          </p:cNvPicPr>
          <p:nvPr/>
        </p:nvPicPr>
        <p:blipFill>
          <a:blip r:embed="rId3"/>
          <a:srcRect/>
          <a:stretch>
            <a:fillRect/>
          </a:stretch>
        </p:blipFill>
        <p:spPr bwMode="auto">
          <a:xfrm>
            <a:off x="2084388" y="427038"/>
            <a:ext cx="4481512" cy="1358900"/>
          </a:xfrm>
          <a:prstGeom prst="rect">
            <a:avLst/>
          </a:prstGeom>
          <a:noFill/>
          <a:ln w="9525">
            <a:noFill/>
            <a:miter lim="800000"/>
            <a:headEnd/>
            <a:tailEnd/>
          </a:ln>
        </p:spPr>
      </p:pic>
    </p:spTree>
  </p:cSld>
  <p:clrMapOvr>
    <a:masterClrMapping/>
  </p:clrMapOvr>
  <p:transition spd="med">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Заголовок 1"/>
          <p:cNvPicPr>
            <a:picLocks noGrp="1" noChangeArrowheads="1"/>
          </p:cNvPicPr>
          <p:nvPr>
            <p:ph type="title"/>
          </p:nvPr>
        </p:nvPicPr>
        <p:blipFill>
          <a:blip r:embed="rId2"/>
          <a:srcRect/>
          <a:stretch>
            <a:fillRect/>
          </a:stretch>
        </p:blipFill>
        <p:spPr>
          <a:xfrm>
            <a:off x="1365250" y="396875"/>
            <a:ext cx="6273800" cy="1554163"/>
          </a:xfrm>
        </p:spPr>
      </p:pic>
      <p:sp>
        <p:nvSpPr>
          <p:cNvPr id="3" name="Содержимое 2"/>
          <p:cNvSpPr>
            <a:spLocks noGrp="1"/>
          </p:cNvSpPr>
          <p:nvPr>
            <p:ph idx="1"/>
          </p:nvPr>
        </p:nvSpPr>
        <p:spPr>
          <a:xfrm>
            <a:off x="2195736" y="1484784"/>
            <a:ext cx="6336704" cy="486916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just" eaLnBrk="1" hangingPunct="1">
              <a:buFont typeface="Times New Roman" pitchFamily="16" charset="0"/>
              <a:buNone/>
              <a:defRPr/>
            </a:pPr>
            <a:r>
              <a:rPr lang="ru-RU" sz="2400" dirty="0" smtClean="0">
                <a:ln/>
                <a:solidFill>
                  <a:schemeClr val="accent3"/>
                </a:solidFill>
              </a:rPr>
              <a:t>    </a:t>
            </a:r>
            <a:r>
              <a:rPr lang="ru-RU" sz="2400" dirty="0" err="1" smtClean="0">
                <a:ln/>
                <a:solidFill>
                  <a:schemeClr val="accent3"/>
                </a:solidFill>
              </a:rPr>
              <a:t>Адыгабзэм</a:t>
            </a:r>
            <a:r>
              <a:rPr lang="ru-RU" sz="2400" dirty="0" smtClean="0">
                <a:ln/>
                <a:solidFill>
                  <a:schemeClr val="accent3"/>
                </a:solidFill>
              </a:rPr>
              <a:t> </a:t>
            </a:r>
            <a:r>
              <a:rPr lang="ru-RU" sz="2400" dirty="0" err="1" smtClean="0">
                <a:ln/>
                <a:solidFill>
                  <a:schemeClr val="accent3"/>
                </a:solidFill>
              </a:rPr>
              <a:t>изэгъэш</a:t>
            </a:r>
            <a:r>
              <a:rPr lang="en-US" sz="2400" dirty="0" smtClean="0">
                <a:ln/>
                <a:solidFill>
                  <a:schemeClr val="accent3"/>
                </a:solidFill>
              </a:rPr>
              <a:t>l</a:t>
            </a:r>
            <a:r>
              <a:rPr lang="ru-RU" sz="2400" dirty="0" err="1" smtClean="0">
                <a:ln/>
                <a:solidFill>
                  <a:schemeClr val="accent3"/>
                </a:solidFill>
              </a:rPr>
              <a:t>эн</a:t>
            </a:r>
            <a:r>
              <a:rPr lang="ru-RU" sz="2400" dirty="0" smtClean="0">
                <a:ln/>
                <a:solidFill>
                  <a:schemeClr val="accent3"/>
                </a:solidFill>
              </a:rPr>
              <a:t> </a:t>
            </a:r>
            <a:r>
              <a:rPr lang="en-US" sz="2400" dirty="0" smtClean="0">
                <a:ln/>
                <a:solidFill>
                  <a:schemeClr val="accent3"/>
                </a:solidFill>
              </a:rPr>
              <a:t>l</a:t>
            </a:r>
            <a:r>
              <a:rPr lang="ru-RU" sz="2400" dirty="0" err="1" smtClean="0">
                <a:ln/>
                <a:solidFill>
                  <a:schemeClr val="accent3"/>
                </a:solidFill>
              </a:rPr>
              <a:t>эшъхьэмафэ</a:t>
            </a:r>
            <a:r>
              <a:rPr lang="ru-RU" sz="2400" dirty="0" smtClean="0">
                <a:ln/>
                <a:solidFill>
                  <a:schemeClr val="accent3"/>
                </a:solidFill>
              </a:rPr>
              <a:t> </a:t>
            </a:r>
            <a:r>
              <a:rPr lang="ru-RU" sz="2400" dirty="0" err="1" smtClean="0">
                <a:ln/>
                <a:solidFill>
                  <a:schemeClr val="accent3"/>
                </a:solidFill>
              </a:rPr>
              <a:t>Даут</a:t>
            </a:r>
            <a:r>
              <a:rPr lang="ru-RU" sz="2400" dirty="0" smtClean="0">
                <a:ln/>
                <a:solidFill>
                  <a:schemeClr val="accent3"/>
                </a:solidFill>
              </a:rPr>
              <a:t> </a:t>
            </a:r>
            <a:r>
              <a:rPr lang="en-US" sz="2400" dirty="0" smtClean="0">
                <a:ln/>
                <a:solidFill>
                  <a:schemeClr val="accent3"/>
                </a:solidFill>
              </a:rPr>
              <a:t>l</a:t>
            </a:r>
            <a:r>
              <a:rPr lang="ru-RU" sz="2400" dirty="0" err="1" smtClean="0">
                <a:ln/>
                <a:solidFill>
                  <a:schemeClr val="accent3"/>
                </a:solidFill>
              </a:rPr>
              <a:t>оф</a:t>
            </a:r>
            <a:r>
              <a:rPr lang="ru-RU" sz="2400" dirty="0" smtClean="0">
                <a:ln/>
                <a:solidFill>
                  <a:schemeClr val="accent3"/>
                </a:solidFill>
              </a:rPr>
              <a:t>   </a:t>
            </a:r>
            <a:r>
              <a:rPr lang="ru-RU" sz="2400" dirty="0" err="1" smtClean="0">
                <a:ln/>
                <a:solidFill>
                  <a:schemeClr val="accent3"/>
                </a:solidFill>
              </a:rPr>
              <a:t>диш</a:t>
            </a:r>
            <a:r>
              <a:rPr lang="en-US" sz="2400" dirty="0" smtClean="0">
                <a:ln/>
                <a:solidFill>
                  <a:schemeClr val="accent3"/>
                </a:solidFill>
              </a:rPr>
              <a:t>l</a:t>
            </a:r>
            <a:r>
              <a:rPr lang="ru-RU" sz="2400" dirty="0" err="1" smtClean="0">
                <a:ln/>
                <a:solidFill>
                  <a:schemeClr val="accent3"/>
                </a:solidFill>
              </a:rPr>
              <a:t>агъ</a:t>
            </a:r>
            <a:r>
              <a:rPr lang="ru-RU" sz="2400" dirty="0" smtClean="0">
                <a:ln/>
                <a:solidFill>
                  <a:schemeClr val="accent3"/>
                </a:solidFill>
              </a:rPr>
              <a:t>. </a:t>
            </a:r>
            <a:r>
              <a:rPr lang="ru-RU" sz="2400" dirty="0" err="1" smtClean="0">
                <a:ln/>
                <a:solidFill>
                  <a:schemeClr val="accent3"/>
                </a:solidFill>
              </a:rPr>
              <a:t>Мэхьанэ</a:t>
            </a:r>
            <a:r>
              <a:rPr lang="ru-RU" sz="2400" dirty="0" smtClean="0">
                <a:ln/>
                <a:solidFill>
                  <a:schemeClr val="accent3"/>
                </a:solidFill>
              </a:rPr>
              <a:t> </a:t>
            </a:r>
            <a:r>
              <a:rPr lang="ru-RU" sz="2400" dirty="0" err="1" smtClean="0">
                <a:ln/>
                <a:solidFill>
                  <a:schemeClr val="accent3"/>
                </a:solidFill>
              </a:rPr>
              <a:t>зи</a:t>
            </a:r>
            <a:r>
              <a:rPr lang="en-US" sz="2400" dirty="0" smtClean="0">
                <a:ln/>
                <a:solidFill>
                  <a:schemeClr val="accent3"/>
                </a:solidFill>
              </a:rPr>
              <a:t>l</a:t>
            </a:r>
            <a:r>
              <a:rPr lang="ru-RU" sz="2400" dirty="0" smtClean="0">
                <a:ln/>
                <a:solidFill>
                  <a:schemeClr val="accent3"/>
                </a:solidFill>
              </a:rPr>
              <a:t>э                            </a:t>
            </a:r>
          </a:p>
          <a:p>
            <a:pPr algn="just" eaLnBrk="1" hangingPunct="1">
              <a:buFont typeface="Times New Roman" pitchFamily="16" charset="0"/>
              <a:buNone/>
              <a:defRPr/>
            </a:pPr>
            <a:r>
              <a:rPr lang="ru-RU" sz="2400" dirty="0" smtClean="0">
                <a:ln/>
                <a:solidFill>
                  <a:schemeClr val="accent3"/>
                </a:solidFill>
              </a:rPr>
              <a:t>    </a:t>
            </a:r>
            <a:r>
              <a:rPr lang="en-US" sz="2400" dirty="0" smtClean="0">
                <a:ln/>
                <a:solidFill>
                  <a:schemeClr val="accent3"/>
                </a:solidFill>
              </a:rPr>
              <a:t>l</a:t>
            </a:r>
            <a:r>
              <a:rPr lang="ru-RU" sz="2400" dirty="0" err="1" smtClean="0">
                <a:ln/>
                <a:solidFill>
                  <a:schemeClr val="accent3"/>
                </a:solidFill>
              </a:rPr>
              <a:t>офыгъошхохэр</a:t>
            </a:r>
            <a:r>
              <a:rPr lang="ru-RU" sz="2400" dirty="0" smtClean="0">
                <a:ln/>
                <a:solidFill>
                  <a:schemeClr val="accent3"/>
                </a:solidFill>
              </a:rPr>
              <a:t> </a:t>
            </a:r>
            <a:r>
              <a:rPr lang="ru-RU" sz="2400" dirty="0" err="1" smtClean="0">
                <a:ln/>
                <a:solidFill>
                  <a:schemeClr val="accent3"/>
                </a:solidFill>
              </a:rPr>
              <a:t>зэш</a:t>
            </a:r>
            <a:r>
              <a:rPr lang="en-US" sz="2400" dirty="0" smtClean="0">
                <a:ln/>
                <a:solidFill>
                  <a:schemeClr val="accent3"/>
                </a:solidFill>
              </a:rPr>
              <a:t>l</a:t>
            </a:r>
            <a:r>
              <a:rPr lang="ru-RU" sz="2400" dirty="0" err="1" smtClean="0">
                <a:ln/>
                <a:solidFill>
                  <a:schemeClr val="accent3"/>
                </a:solidFill>
              </a:rPr>
              <a:t>уихыгъэх</a:t>
            </a:r>
            <a:r>
              <a:rPr lang="ru-RU" sz="2400" dirty="0" smtClean="0">
                <a:ln/>
                <a:solidFill>
                  <a:schemeClr val="accent3"/>
                </a:solidFill>
              </a:rPr>
              <a:t>: </a:t>
            </a:r>
            <a:r>
              <a:rPr lang="ru-RU" sz="2400" dirty="0" err="1" smtClean="0">
                <a:ln/>
                <a:solidFill>
                  <a:schemeClr val="accent3"/>
                </a:solidFill>
              </a:rPr>
              <a:t>адыгабзэм</a:t>
            </a:r>
            <a:r>
              <a:rPr lang="ru-RU" sz="2400" dirty="0" smtClean="0">
                <a:ln/>
                <a:solidFill>
                  <a:schemeClr val="accent3"/>
                </a:solidFill>
              </a:rPr>
              <a:t> </a:t>
            </a:r>
            <a:r>
              <a:rPr lang="ru-RU" sz="2400" dirty="0" err="1" smtClean="0">
                <a:ln/>
                <a:solidFill>
                  <a:schemeClr val="accent3"/>
                </a:solidFill>
              </a:rPr>
              <a:t>идиалектхэм</a:t>
            </a:r>
            <a:r>
              <a:rPr lang="ru-RU" sz="2400" dirty="0" smtClean="0">
                <a:ln/>
                <a:solidFill>
                  <a:schemeClr val="accent3"/>
                </a:solidFill>
              </a:rPr>
              <a:t> </a:t>
            </a:r>
            <a:r>
              <a:rPr lang="ru-RU" sz="2400" dirty="0" err="1" smtClean="0">
                <a:ln/>
                <a:solidFill>
                  <a:schemeClr val="accent3"/>
                </a:solidFill>
              </a:rPr>
              <a:t>язэгъэш</a:t>
            </a:r>
            <a:r>
              <a:rPr lang="en-US" sz="2400" dirty="0" smtClean="0">
                <a:ln/>
                <a:solidFill>
                  <a:schemeClr val="accent3"/>
                </a:solidFill>
              </a:rPr>
              <a:t>l</a:t>
            </a:r>
            <a:r>
              <a:rPr lang="ru-RU" sz="2400" dirty="0" err="1" smtClean="0">
                <a:ln/>
                <a:solidFill>
                  <a:schemeClr val="accent3"/>
                </a:solidFill>
              </a:rPr>
              <a:t>эн</a:t>
            </a:r>
            <a:r>
              <a:rPr lang="ru-RU" sz="2400" dirty="0" smtClean="0">
                <a:ln/>
                <a:solidFill>
                  <a:schemeClr val="accent3"/>
                </a:solidFill>
              </a:rPr>
              <a:t> </a:t>
            </a:r>
            <a:r>
              <a:rPr lang="ru-RU" sz="2400" dirty="0" err="1" smtClean="0">
                <a:ln/>
                <a:solidFill>
                  <a:schemeClr val="accent3"/>
                </a:solidFill>
              </a:rPr>
              <a:t>егъэжьап</a:t>
            </a:r>
            <a:r>
              <a:rPr lang="en-US" sz="2400" dirty="0" smtClean="0">
                <a:ln/>
                <a:solidFill>
                  <a:schemeClr val="accent3"/>
                </a:solidFill>
              </a:rPr>
              <a:t>l</a:t>
            </a:r>
            <a:r>
              <a:rPr lang="ru-RU" sz="2400" dirty="0" smtClean="0">
                <a:ln/>
                <a:solidFill>
                  <a:schemeClr val="accent3"/>
                </a:solidFill>
              </a:rPr>
              <a:t>э фиш</a:t>
            </a:r>
            <a:r>
              <a:rPr lang="en-US" sz="2400" dirty="0" smtClean="0">
                <a:ln/>
                <a:solidFill>
                  <a:schemeClr val="accent3"/>
                </a:solidFill>
              </a:rPr>
              <a:t>l</a:t>
            </a:r>
            <a:r>
              <a:rPr lang="ru-RU" sz="2400" dirty="0" err="1" smtClean="0">
                <a:ln/>
                <a:solidFill>
                  <a:schemeClr val="accent3"/>
                </a:solidFill>
              </a:rPr>
              <a:t>ыгъ</a:t>
            </a:r>
            <a:r>
              <a:rPr lang="ru-RU" sz="2400" dirty="0" smtClean="0">
                <a:ln/>
                <a:solidFill>
                  <a:schemeClr val="accent3"/>
                </a:solidFill>
              </a:rPr>
              <a:t>, </a:t>
            </a:r>
            <a:r>
              <a:rPr lang="ru-RU" sz="2400" dirty="0" err="1" smtClean="0">
                <a:ln/>
                <a:solidFill>
                  <a:schemeClr val="accent3"/>
                </a:solidFill>
              </a:rPr>
              <a:t>апэрэ</a:t>
            </a:r>
            <a:r>
              <a:rPr lang="ru-RU" sz="2400" dirty="0" smtClean="0">
                <a:ln/>
                <a:solidFill>
                  <a:schemeClr val="accent3"/>
                </a:solidFill>
              </a:rPr>
              <a:t> </a:t>
            </a:r>
            <a:r>
              <a:rPr lang="ru-RU" sz="2400" dirty="0" err="1" smtClean="0">
                <a:ln/>
                <a:solidFill>
                  <a:schemeClr val="accent3"/>
                </a:solidFill>
              </a:rPr>
              <a:t>научнэ</a:t>
            </a:r>
            <a:r>
              <a:rPr lang="ru-RU" sz="2400" dirty="0" smtClean="0">
                <a:ln/>
                <a:solidFill>
                  <a:schemeClr val="accent3"/>
                </a:solidFill>
              </a:rPr>
              <a:t> </a:t>
            </a:r>
            <a:r>
              <a:rPr lang="ru-RU" sz="2400" dirty="0" err="1" smtClean="0">
                <a:ln/>
                <a:solidFill>
                  <a:schemeClr val="accent3"/>
                </a:solidFill>
              </a:rPr>
              <a:t>грамматикэу</a:t>
            </a:r>
            <a:r>
              <a:rPr lang="ru-RU" sz="2400" dirty="0" smtClean="0">
                <a:ln/>
                <a:solidFill>
                  <a:schemeClr val="accent3"/>
                </a:solidFill>
              </a:rPr>
              <a:t> </a:t>
            </a:r>
            <a:r>
              <a:rPr lang="ru-RU" sz="2400" dirty="0" err="1" smtClean="0">
                <a:ln/>
                <a:solidFill>
                  <a:schemeClr val="accent3"/>
                </a:solidFill>
              </a:rPr>
              <a:t>адыгабзэм</a:t>
            </a:r>
            <a:r>
              <a:rPr lang="ru-RU" sz="2400" dirty="0" smtClean="0">
                <a:ln/>
                <a:solidFill>
                  <a:schemeClr val="accent3"/>
                </a:solidFill>
              </a:rPr>
              <a:t> </a:t>
            </a:r>
            <a:r>
              <a:rPr lang="ru-RU" sz="2400" dirty="0" err="1" smtClean="0">
                <a:ln/>
                <a:solidFill>
                  <a:schemeClr val="accent3"/>
                </a:solidFill>
              </a:rPr>
              <a:t>фэгъэхьыгъэр</a:t>
            </a:r>
            <a:r>
              <a:rPr lang="ru-RU" sz="2400" dirty="0" smtClean="0">
                <a:ln/>
                <a:solidFill>
                  <a:schemeClr val="accent3"/>
                </a:solidFill>
              </a:rPr>
              <a:t>, </a:t>
            </a:r>
            <a:r>
              <a:rPr lang="ru-RU" sz="2400" dirty="0" err="1" smtClean="0">
                <a:ln/>
                <a:solidFill>
                  <a:schemeClr val="accent3"/>
                </a:solidFill>
              </a:rPr>
              <a:t>профессэрэу</a:t>
            </a:r>
            <a:r>
              <a:rPr lang="ru-RU" sz="2400" dirty="0" smtClean="0">
                <a:ln/>
                <a:solidFill>
                  <a:schemeClr val="accent3"/>
                </a:solidFill>
              </a:rPr>
              <a:t> </a:t>
            </a:r>
            <a:r>
              <a:rPr lang="ru-RU" sz="2400" dirty="0" err="1" smtClean="0">
                <a:ln/>
                <a:solidFill>
                  <a:schemeClr val="accent3"/>
                </a:solidFill>
              </a:rPr>
              <a:t>Н.Ф.Яковлевыр</a:t>
            </a:r>
            <a:r>
              <a:rPr lang="ru-RU" sz="2400" dirty="0" smtClean="0">
                <a:ln/>
                <a:solidFill>
                  <a:schemeClr val="accent3"/>
                </a:solidFill>
              </a:rPr>
              <a:t> </a:t>
            </a:r>
            <a:r>
              <a:rPr lang="ru-RU" sz="2400" dirty="0" err="1" smtClean="0">
                <a:ln/>
                <a:solidFill>
                  <a:schemeClr val="accent3"/>
                </a:solidFill>
              </a:rPr>
              <a:t>игъусэу</a:t>
            </a:r>
            <a:r>
              <a:rPr lang="ru-RU" sz="2400" dirty="0" smtClean="0">
                <a:ln/>
                <a:solidFill>
                  <a:schemeClr val="accent3"/>
                </a:solidFill>
              </a:rPr>
              <a:t> </a:t>
            </a:r>
            <a:r>
              <a:rPr lang="ru-RU" sz="2400" dirty="0" err="1" smtClean="0">
                <a:ln/>
                <a:solidFill>
                  <a:schemeClr val="accent3"/>
                </a:solidFill>
              </a:rPr>
              <a:t>зэхигъэуцуагъ</a:t>
            </a:r>
            <a:r>
              <a:rPr lang="ru-RU" sz="2400" dirty="0" smtClean="0">
                <a:ln/>
                <a:solidFill>
                  <a:schemeClr val="accent3"/>
                </a:solidFill>
              </a:rPr>
              <a:t>, </a:t>
            </a:r>
            <a:r>
              <a:rPr lang="ru-RU" sz="2400" dirty="0" err="1" smtClean="0">
                <a:ln/>
                <a:solidFill>
                  <a:schemeClr val="accent3"/>
                </a:solidFill>
              </a:rPr>
              <a:t>адыгэ</a:t>
            </a:r>
            <a:r>
              <a:rPr lang="ru-RU" sz="2400" dirty="0" smtClean="0">
                <a:ln/>
                <a:solidFill>
                  <a:schemeClr val="accent3"/>
                </a:solidFill>
              </a:rPr>
              <a:t> </a:t>
            </a:r>
            <a:r>
              <a:rPr lang="ru-RU" sz="2400" dirty="0" err="1" smtClean="0">
                <a:ln/>
                <a:solidFill>
                  <a:schemeClr val="accent3"/>
                </a:solidFill>
              </a:rPr>
              <a:t>алфавитыр</a:t>
            </a:r>
            <a:r>
              <a:rPr lang="ru-RU" sz="2400" dirty="0" smtClean="0">
                <a:ln/>
                <a:solidFill>
                  <a:schemeClr val="accent3"/>
                </a:solidFill>
              </a:rPr>
              <a:t> </a:t>
            </a:r>
            <a:r>
              <a:rPr lang="ru-RU" sz="2400" dirty="0" err="1" smtClean="0">
                <a:ln/>
                <a:solidFill>
                  <a:schemeClr val="accent3"/>
                </a:solidFill>
              </a:rPr>
              <a:t>урыс</a:t>
            </a:r>
            <a:r>
              <a:rPr lang="ru-RU" sz="2400" dirty="0" smtClean="0">
                <a:ln/>
                <a:solidFill>
                  <a:schemeClr val="accent3"/>
                </a:solidFill>
              </a:rPr>
              <a:t> </a:t>
            </a:r>
            <a:r>
              <a:rPr lang="ru-RU" sz="2400" dirty="0" err="1" smtClean="0">
                <a:ln/>
                <a:solidFill>
                  <a:schemeClr val="accent3"/>
                </a:solidFill>
              </a:rPr>
              <a:t>графикэм</a:t>
            </a:r>
            <a:r>
              <a:rPr lang="ru-RU" sz="2400" dirty="0" smtClean="0">
                <a:ln/>
                <a:solidFill>
                  <a:schemeClr val="accent3"/>
                </a:solidFill>
              </a:rPr>
              <a:t> </a:t>
            </a:r>
            <a:r>
              <a:rPr lang="ru-RU" sz="2400" dirty="0" err="1" smtClean="0">
                <a:ln/>
                <a:solidFill>
                  <a:schemeClr val="accent3"/>
                </a:solidFill>
              </a:rPr>
              <a:t>тетэу</a:t>
            </a:r>
            <a:r>
              <a:rPr lang="ru-RU" sz="2400" dirty="0" smtClean="0">
                <a:ln/>
                <a:solidFill>
                  <a:schemeClr val="accent3"/>
                </a:solidFill>
              </a:rPr>
              <a:t> </a:t>
            </a:r>
            <a:r>
              <a:rPr lang="ru-RU" sz="2400" dirty="0" err="1" smtClean="0">
                <a:ln/>
                <a:solidFill>
                  <a:schemeClr val="accent3"/>
                </a:solidFill>
              </a:rPr>
              <a:t>ыгъэпсыгъ</a:t>
            </a:r>
            <a:r>
              <a:rPr lang="ru-RU" sz="2400" dirty="0" smtClean="0">
                <a:ln/>
                <a:solidFill>
                  <a:schemeClr val="accent3"/>
                </a:solidFill>
              </a:rPr>
              <a:t>, </a:t>
            </a:r>
            <a:r>
              <a:rPr lang="ru-RU" sz="2400" dirty="0" err="1" smtClean="0">
                <a:ln/>
                <a:solidFill>
                  <a:schemeClr val="accent3"/>
                </a:solidFill>
              </a:rPr>
              <a:t>апэрэ</a:t>
            </a:r>
            <a:r>
              <a:rPr lang="ru-RU" sz="2400" dirty="0" smtClean="0">
                <a:ln/>
                <a:solidFill>
                  <a:schemeClr val="accent3"/>
                </a:solidFill>
              </a:rPr>
              <a:t> </a:t>
            </a:r>
            <a:r>
              <a:rPr lang="ru-RU" sz="2400" dirty="0" err="1" smtClean="0">
                <a:ln/>
                <a:solidFill>
                  <a:schemeClr val="accent3"/>
                </a:solidFill>
              </a:rPr>
              <a:t>классым</a:t>
            </a:r>
            <a:r>
              <a:rPr lang="ru-RU" sz="2400" dirty="0" smtClean="0">
                <a:ln/>
                <a:solidFill>
                  <a:schemeClr val="accent3"/>
                </a:solidFill>
              </a:rPr>
              <a:t> </a:t>
            </a:r>
            <a:r>
              <a:rPr lang="ru-RU" sz="2400" dirty="0" err="1" smtClean="0">
                <a:ln/>
                <a:solidFill>
                  <a:schemeClr val="accent3"/>
                </a:solidFill>
              </a:rPr>
              <a:t>щегъэжьагъэу</a:t>
            </a:r>
            <a:r>
              <a:rPr lang="ru-RU" sz="2400" dirty="0" smtClean="0">
                <a:ln/>
                <a:solidFill>
                  <a:schemeClr val="accent3"/>
                </a:solidFill>
              </a:rPr>
              <a:t>      </a:t>
            </a:r>
            <a:r>
              <a:rPr lang="ru-RU" sz="2400" dirty="0" err="1" smtClean="0">
                <a:ln/>
                <a:solidFill>
                  <a:schemeClr val="accent3"/>
                </a:solidFill>
              </a:rPr>
              <a:t>яблэнэрэ</a:t>
            </a:r>
            <a:r>
              <a:rPr lang="ru-RU" sz="2400" dirty="0" smtClean="0">
                <a:ln/>
                <a:solidFill>
                  <a:schemeClr val="accent3"/>
                </a:solidFill>
              </a:rPr>
              <a:t> </a:t>
            </a:r>
            <a:r>
              <a:rPr lang="ru-RU" sz="2400" dirty="0" err="1" smtClean="0">
                <a:ln/>
                <a:solidFill>
                  <a:schemeClr val="accent3"/>
                </a:solidFill>
              </a:rPr>
              <a:t>классым</a:t>
            </a:r>
            <a:r>
              <a:rPr lang="ru-RU" sz="2400" dirty="0" smtClean="0">
                <a:ln/>
                <a:solidFill>
                  <a:schemeClr val="accent3"/>
                </a:solidFill>
              </a:rPr>
              <a:t> </a:t>
            </a:r>
            <a:r>
              <a:rPr lang="ru-RU" sz="2400" dirty="0" err="1" smtClean="0">
                <a:ln/>
                <a:solidFill>
                  <a:schemeClr val="accent3"/>
                </a:solidFill>
              </a:rPr>
              <a:t>нэсэу</a:t>
            </a:r>
            <a:r>
              <a:rPr lang="ru-RU" sz="2400" dirty="0" smtClean="0">
                <a:ln/>
                <a:solidFill>
                  <a:schemeClr val="accent3"/>
                </a:solidFill>
              </a:rPr>
              <a:t> </a:t>
            </a:r>
            <a:r>
              <a:rPr lang="ru-RU" sz="2400" dirty="0" err="1" smtClean="0">
                <a:ln/>
                <a:solidFill>
                  <a:schemeClr val="accent3"/>
                </a:solidFill>
              </a:rPr>
              <a:t>адыгабзэк</a:t>
            </a:r>
            <a:r>
              <a:rPr lang="en-US" sz="2400" dirty="0" smtClean="0">
                <a:ln/>
                <a:solidFill>
                  <a:schemeClr val="accent3"/>
                </a:solidFill>
              </a:rPr>
              <a:t>l</a:t>
            </a:r>
            <a:r>
              <a:rPr lang="ru-RU" sz="2400" dirty="0" smtClean="0">
                <a:ln/>
                <a:solidFill>
                  <a:schemeClr val="accent3"/>
                </a:solidFill>
              </a:rPr>
              <a:t>э      </a:t>
            </a:r>
            <a:r>
              <a:rPr lang="ru-RU" sz="2400" dirty="0" err="1" smtClean="0">
                <a:ln/>
                <a:solidFill>
                  <a:schemeClr val="accent3"/>
                </a:solidFill>
              </a:rPr>
              <a:t>зэреджэщтхэ</a:t>
            </a:r>
            <a:r>
              <a:rPr lang="ru-RU" sz="2400" dirty="0" smtClean="0">
                <a:ln/>
                <a:solidFill>
                  <a:schemeClr val="accent3"/>
                </a:solidFill>
              </a:rPr>
              <a:t> </a:t>
            </a:r>
            <a:r>
              <a:rPr lang="ru-RU" sz="2400" dirty="0" err="1" smtClean="0">
                <a:ln/>
                <a:solidFill>
                  <a:schemeClr val="accent3"/>
                </a:solidFill>
              </a:rPr>
              <a:t>тхылъхэр</a:t>
            </a:r>
            <a:r>
              <a:rPr lang="ru-RU" sz="2400" dirty="0" smtClean="0">
                <a:ln/>
                <a:solidFill>
                  <a:schemeClr val="accent3"/>
                </a:solidFill>
              </a:rPr>
              <a:t> </a:t>
            </a:r>
            <a:r>
              <a:rPr lang="ru-RU" sz="2400" dirty="0" err="1" smtClean="0">
                <a:ln/>
                <a:solidFill>
                  <a:schemeClr val="accent3"/>
                </a:solidFill>
              </a:rPr>
              <a:t>зэхигъэуцуагъэх</a:t>
            </a:r>
            <a:r>
              <a:rPr lang="ru-RU" sz="2400" dirty="0" smtClean="0">
                <a:ln/>
                <a:solidFill>
                  <a:schemeClr val="accent3"/>
                </a:solidFill>
              </a:rPr>
              <a:t>.</a:t>
            </a:r>
          </a:p>
          <a:p>
            <a:pPr algn="just" eaLnBrk="1" hangingPunct="1">
              <a:buFont typeface="Times New Roman" pitchFamily="16" charset="0"/>
              <a:buNone/>
              <a:defRPr/>
            </a:pPr>
            <a:endParaRPr lang="ru-RU" sz="2000" dirty="0" smtClean="0">
              <a:ln/>
              <a:solidFill>
                <a:schemeClr val="accent3"/>
              </a:solidFill>
            </a:endParaRPr>
          </a:p>
          <a:p>
            <a:pPr algn="just" eaLnBrk="1" hangingPunct="1">
              <a:buFont typeface="Times New Roman" pitchFamily="16" charset="0"/>
              <a:buNone/>
              <a:defRPr/>
            </a:pPr>
            <a:r>
              <a:rPr lang="ru-RU" sz="2000" dirty="0" smtClean="0">
                <a:ln/>
                <a:solidFill>
                  <a:schemeClr val="accent3"/>
                </a:solidFill>
              </a:rPr>
              <a:t>     </a:t>
            </a:r>
          </a:p>
          <a:p>
            <a:pPr algn="just" eaLnBrk="1" hangingPunct="1">
              <a:buFont typeface="Times New Roman" pitchFamily="16" charset="0"/>
              <a:buNone/>
              <a:defRPr/>
            </a:pPr>
            <a:r>
              <a:rPr lang="ru-RU" sz="2000" dirty="0" smtClean="0">
                <a:ln/>
                <a:solidFill>
                  <a:schemeClr val="accent3"/>
                </a:solidFill>
              </a:rPr>
              <a:t>. </a:t>
            </a:r>
            <a:endParaRPr lang="ru-RU" sz="2000" dirty="0">
              <a:ln/>
              <a:solidFill>
                <a:schemeClr val="accent3"/>
              </a:solidFill>
            </a:endParaRPr>
          </a:p>
        </p:txBody>
      </p:sp>
      <p:pic>
        <p:nvPicPr>
          <p:cNvPr id="18435" name="Picture 2" descr="E:\DSC_7199.JPG"/>
          <p:cNvPicPr>
            <a:picLocks noChangeAspect="1" noChangeArrowheads="1"/>
          </p:cNvPicPr>
          <p:nvPr/>
        </p:nvPicPr>
        <p:blipFill>
          <a:blip r:embed="rId3"/>
          <a:srcRect/>
          <a:stretch>
            <a:fillRect/>
          </a:stretch>
        </p:blipFill>
        <p:spPr bwMode="auto">
          <a:xfrm>
            <a:off x="639763" y="1543050"/>
            <a:ext cx="1590675" cy="4808538"/>
          </a:xfrm>
          <a:prstGeom prst="rect">
            <a:avLst/>
          </a:prstGeom>
          <a:noFill/>
          <a:ln w="9525">
            <a:noFill/>
            <a:miter lim="800000"/>
            <a:headEnd/>
            <a:tailEnd/>
          </a:ln>
        </p:spPr>
      </p:pic>
    </p:spTree>
  </p:cSld>
  <p:clrMapOvr>
    <a:masterClrMapping/>
  </p:clrMapOvr>
  <p:transition spd="med">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Заголовок 2"/>
          <p:cNvPicPr>
            <a:picLocks noGrp="1" noChangeArrowheads="1"/>
          </p:cNvPicPr>
          <p:nvPr>
            <p:ph type="title"/>
          </p:nvPr>
        </p:nvPicPr>
        <p:blipFill>
          <a:blip r:embed="rId2"/>
          <a:srcRect/>
          <a:stretch>
            <a:fillRect/>
          </a:stretch>
        </p:blipFill>
        <p:spPr>
          <a:xfrm>
            <a:off x="390525" y="469900"/>
            <a:ext cx="8094663" cy="1358900"/>
          </a:xfrm>
        </p:spPr>
      </p:pic>
      <p:sp>
        <p:nvSpPr>
          <p:cNvPr id="2" name="Содержимое 1"/>
          <p:cNvSpPr>
            <a:spLocks noGrp="1"/>
          </p:cNvSpPr>
          <p:nvPr>
            <p:ph idx="1"/>
          </p:nvPr>
        </p:nvSpPr>
        <p:spPr>
          <a:xfrm>
            <a:off x="395536" y="1484784"/>
            <a:ext cx="6336704" cy="4896544"/>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eaLnBrk="1" hangingPunct="1">
              <a:buFont typeface="Times New Roman" pitchFamily="16" charset="0"/>
              <a:buNone/>
              <a:defRPr/>
            </a:pPr>
            <a:r>
              <a:rPr lang="ru-RU" sz="2000" dirty="0" smtClean="0">
                <a:ln/>
                <a:solidFill>
                  <a:schemeClr val="accent3"/>
                </a:solidFill>
              </a:rPr>
              <a:t>    </a:t>
            </a:r>
            <a:r>
              <a:rPr lang="ru-RU" sz="2000" dirty="0" err="1" smtClean="0">
                <a:ln/>
                <a:solidFill>
                  <a:schemeClr val="accent3"/>
                </a:solidFill>
              </a:rPr>
              <a:t>Апэрэ</a:t>
            </a:r>
            <a:r>
              <a:rPr lang="ru-RU" sz="2000" dirty="0" smtClean="0">
                <a:ln/>
                <a:solidFill>
                  <a:schemeClr val="accent3"/>
                </a:solidFill>
              </a:rPr>
              <a:t> </a:t>
            </a:r>
            <a:r>
              <a:rPr lang="ru-RU" sz="2000" dirty="0" err="1" smtClean="0">
                <a:ln/>
                <a:solidFill>
                  <a:schemeClr val="accent3"/>
                </a:solidFill>
              </a:rPr>
              <a:t>адыгэ</a:t>
            </a:r>
            <a:r>
              <a:rPr lang="ru-RU" sz="2000" dirty="0" smtClean="0">
                <a:ln/>
                <a:solidFill>
                  <a:schemeClr val="accent3"/>
                </a:solidFill>
              </a:rPr>
              <a:t> </a:t>
            </a:r>
            <a:r>
              <a:rPr lang="ru-RU" sz="2000" dirty="0" err="1" smtClean="0">
                <a:ln/>
                <a:solidFill>
                  <a:schemeClr val="accent3"/>
                </a:solidFill>
              </a:rPr>
              <a:t>бзылъфыгъэу</a:t>
            </a:r>
            <a:r>
              <a:rPr lang="ru-RU" sz="2000" dirty="0" smtClean="0">
                <a:ln/>
                <a:solidFill>
                  <a:schemeClr val="accent3"/>
                </a:solidFill>
              </a:rPr>
              <a:t> </a:t>
            </a:r>
            <a:r>
              <a:rPr lang="ru-RU" sz="2000" dirty="0" err="1" smtClean="0">
                <a:ln/>
                <a:solidFill>
                  <a:schemeClr val="accent3"/>
                </a:solidFill>
              </a:rPr>
              <a:t>фолологие</a:t>
            </a:r>
            <a:r>
              <a:rPr lang="ru-RU" sz="2000" dirty="0" smtClean="0">
                <a:ln/>
                <a:solidFill>
                  <a:schemeClr val="accent3"/>
                </a:solidFill>
              </a:rPr>
              <a:t> </a:t>
            </a:r>
            <a:r>
              <a:rPr lang="ru-RU" sz="2000" dirty="0" err="1" smtClean="0">
                <a:ln/>
                <a:solidFill>
                  <a:schemeClr val="accent3"/>
                </a:solidFill>
              </a:rPr>
              <a:t>ш</a:t>
            </a:r>
            <a:r>
              <a:rPr lang="en-US" sz="2000" dirty="0" smtClean="0">
                <a:ln/>
                <a:solidFill>
                  <a:schemeClr val="accent3"/>
                </a:solidFill>
              </a:rPr>
              <a:t>l</a:t>
            </a:r>
            <a:r>
              <a:rPr lang="ru-RU" sz="2000" dirty="0" err="1" smtClean="0">
                <a:ln/>
                <a:solidFill>
                  <a:schemeClr val="accent3"/>
                </a:solidFill>
              </a:rPr>
              <a:t>эныгъэхэмк</a:t>
            </a:r>
            <a:r>
              <a:rPr lang="en-US" sz="2000" dirty="0" smtClean="0">
                <a:ln/>
                <a:solidFill>
                  <a:schemeClr val="accent3"/>
                </a:solidFill>
              </a:rPr>
              <a:t>l</a:t>
            </a:r>
            <a:r>
              <a:rPr lang="ru-RU" sz="2000" dirty="0" smtClean="0">
                <a:ln/>
                <a:solidFill>
                  <a:schemeClr val="accent3"/>
                </a:solidFill>
              </a:rPr>
              <a:t>э </a:t>
            </a:r>
            <a:r>
              <a:rPr lang="ru-RU" sz="2000" dirty="0" err="1" smtClean="0">
                <a:ln/>
                <a:solidFill>
                  <a:schemeClr val="accent3"/>
                </a:solidFill>
              </a:rPr>
              <a:t>кандидатыц</a:t>
            </a:r>
            <a:r>
              <a:rPr lang="en-US" sz="2000" dirty="0" smtClean="0">
                <a:ln/>
                <a:solidFill>
                  <a:schemeClr val="accent3"/>
                </a:solidFill>
              </a:rPr>
              <a:t>l</a:t>
            </a:r>
            <a:r>
              <a:rPr lang="ru-RU" sz="2000" dirty="0" smtClean="0">
                <a:ln/>
                <a:solidFill>
                  <a:schemeClr val="accent3"/>
                </a:solidFill>
              </a:rPr>
              <a:t>эр </a:t>
            </a:r>
            <a:r>
              <a:rPr lang="ru-RU" sz="2000" dirty="0" err="1" smtClean="0">
                <a:ln/>
                <a:solidFill>
                  <a:schemeClr val="accent3"/>
                </a:solidFill>
              </a:rPr>
              <a:t>ет</a:t>
            </a:r>
            <a:r>
              <a:rPr lang="en-US" sz="2000" dirty="0" smtClean="0">
                <a:ln/>
                <a:solidFill>
                  <a:schemeClr val="accent3"/>
                </a:solidFill>
              </a:rPr>
              <a:t>l</a:t>
            </a:r>
            <a:r>
              <a:rPr lang="ru-RU" sz="2000" dirty="0" err="1" smtClean="0">
                <a:ln/>
                <a:solidFill>
                  <a:schemeClr val="accent3"/>
                </a:solidFill>
              </a:rPr>
              <a:t>анэ</a:t>
            </a:r>
            <a:r>
              <a:rPr lang="ru-RU" sz="2000" dirty="0" smtClean="0">
                <a:ln/>
                <a:solidFill>
                  <a:schemeClr val="accent3"/>
                </a:solidFill>
              </a:rPr>
              <a:t> </a:t>
            </a:r>
            <a:r>
              <a:rPr lang="ru-RU" sz="2000" dirty="0" err="1" smtClean="0">
                <a:ln/>
                <a:solidFill>
                  <a:schemeClr val="accent3"/>
                </a:solidFill>
              </a:rPr>
              <a:t>докторыц</a:t>
            </a:r>
            <a:r>
              <a:rPr lang="en-US" sz="2000" dirty="0" smtClean="0">
                <a:ln/>
                <a:solidFill>
                  <a:schemeClr val="accent3"/>
                </a:solidFill>
              </a:rPr>
              <a:t>l</a:t>
            </a:r>
            <a:r>
              <a:rPr lang="ru-RU" sz="2000" dirty="0" smtClean="0">
                <a:ln/>
                <a:solidFill>
                  <a:schemeClr val="accent3"/>
                </a:solidFill>
              </a:rPr>
              <a:t>эр </a:t>
            </a:r>
            <a:r>
              <a:rPr lang="ru-RU" sz="2000" dirty="0" err="1" smtClean="0">
                <a:ln/>
                <a:solidFill>
                  <a:schemeClr val="accent3"/>
                </a:solidFill>
              </a:rPr>
              <a:t>къыгъэшъыпкъэжьыгъэх</a:t>
            </a:r>
            <a:r>
              <a:rPr lang="ru-RU" sz="2000" dirty="0" smtClean="0">
                <a:ln/>
                <a:solidFill>
                  <a:schemeClr val="accent3"/>
                </a:solidFill>
              </a:rPr>
              <a:t>, профессор </a:t>
            </a:r>
            <a:r>
              <a:rPr lang="ru-RU" sz="2000" dirty="0" err="1" smtClean="0">
                <a:ln/>
                <a:solidFill>
                  <a:schemeClr val="accent3"/>
                </a:solidFill>
              </a:rPr>
              <a:t>хъугъэ</a:t>
            </a:r>
            <a:r>
              <a:rPr lang="ru-RU" sz="2000" dirty="0" smtClean="0">
                <a:ln/>
                <a:solidFill>
                  <a:schemeClr val="accent3"/>
                </a:solidFill>
              </a:rPr>
              <a:t>. </a:t>
            </a:r>
            <a:r>
              <a:rPr lang="ru-RU" sz="2000" dirty="0" err="1" smtClean="0">
                <a:ln/>
                <a:solidFill>
                  <a:schemeClr val="accent3"/>
                </a:solidFill>
              </a:rPr>
              <a:t>Монографиехэр</a:t>
            </a:r>
            <a:r>
              <a:rPr lang="ru-RU" sz="2000" dirty="0" smtClean="0">
                <a:ln/>
                <a:solidFill>
                  <a:schemeClr val="accent3"/>
                </a:solidFill>
              </a:rPr>
              <a:t>, </a:t>
            </a:r>
            <a:r>
              <a:rPr lang="ru-RU" sz="2000" dirty="0" err="1" smtClean="0">
                <a:ln/>
                <a:solidFill>
                  <a:schemeClr val="accent3"/>
                </a:solidFill>
              </a:rPr>
              <a:t>гущы</a:t>
            </a:r>
            <a:r>
              <a:rPr lang="en-US" sz="2000" dirty="0" smtClean="0">
                <a:ln/>
                <a:solidFill>
                  <a:schemeClr val="accent3"/>
                </a:solidFill>
              </a:rPr>
              <a:t>l</a:t>
            </a:r>
            <a:r>
              <a:rPr lang="ru-RU" sz="2000" dirty="0" err="1" smtClean="0">
                <a:ln/>
                <a:solidFill>
                  <a:schemeClr val="accent3"/>
                </a:solidFill>
              </a:rPr>
              <a:t>алъэхэр</a:t>
            </a:r>
            <a:r>
              <a:rPr lang="ru-RU" sz="2000" dirty="0" smtClean="0">
                <a:ln/>
                <a:solidFill>
                  <a:schemeClr val="accent3"/>
                </a:solidFill>
              </a:rPr>
              <a:t>, </a:t>
            </a:r>
            <a:r>
              <a:rPr lang="ru-RU" sz="2000" dirty="0" err="1" smtClean="0">
                <a:ln/>
                <a:solidFill>
                  <a:schemeClr val="accent3"/>
                </a:solidFill>
              </a:rPr>
              <a:t>гурыт</a:t>
            </a:r>
            <a:r>
              <a:rPr lang="ru-RU" sz="2000" dirty="0" smtClean="0">
                <a:ln/>
                <a:solidFill>
                  <a:schemeClr val="accent3"/>
                </a:solidFill>
              </a:rPr>
              <a:t> </a:t>
            </a:r>
            <a:r>
              <a:rPr lang="ru-RU" sz="2000" dirty="0" err="1" smtClean="0">
                <a:ln/>
                <a:solidFill>
                  <a:schemeClr val="accent3"/>
                </a:solidFill>
              </a:rPr>
              <a:t>еджап</a:t>
            </a:r>
            <a:r>
              <a:rPr lang="en-US" sz="2000" dirty="0" smtClean="0">
                <a:ln/>
                <a:solidFill>
                  <a:schemeClr val="accent3"/>
                </a:solidFill>
              </a:rPr>
              <a:t>l</a:t>
            </a:r>
            <a:r>
              <a:rPr lang="ru-RU" sz="2000" dirty="0" err="1" smtClean="0">
                <a:ln/>
                <a:solidFill>
                  <a:schemeClr val="accent3"/>
                </a:solidFill>
              </a:rPr>
              <a:t>эхэм</a:t>
            </a:r>
            <a:r>
              <a:rPr lang="ru-RU" sz="2000" dirty="0" smtClean="0">
                <a:ln/>
                <a:solidFill>
                  <a:schemeClr val="accent3"/>
                </a:solidFill>
              </a:rPr>
              <a:t> </a:t>
            </a:r>
            <a:r>
              <a:rPr lang="ru-RU" sz="2000" dirty="0" err="1" smtClean="0">
                <a:ln/>
                <a:solidFill>
                  <a:schemeClr val="accent3"/>
                </a:solidFill>
              </a:rPr>
              <a:t>адыгабзэм</a:t>
            </a:r>
            <a:r>
              <a:rPr lang="ru-RU" sz="2000" dirty="0" smtClean="0">
                <a:ln/>
                <a:solidFill>
                  <a:schemeClr val="accent3"/>
                </a:solidFill>
              </a:rPr>
              <a:t> </a:t>
            </a:r>
            <a:r>
              <a:rPr lang="ru-RU" sz="2000" dirty="0" err="1" smtClean="0">
                <a:ln/>
                <a:solidFill>
                  <a:schemeClr val="accent3"/>
                </a:solidFill>
              </a:rPr>
              <a:t>зэращеджэщтхэ</a:t>
            </a:r>
            <a:r>
              <a:rPr lang="ru-RU" sz="2000" dirty="0" smtClean="0">
                <a:ln/>
                <a:solidFill>
                  <a:schemeClr val="accent3"/>
                </a:solidFill>
              </a:rPr>
              <a:t> </a:t>
            </a:r>
            <a:r>
              <a:rPr lang="ru-RU" sz="2000" dirty="0" err="1" smtClean="0">
                <a:ln/>
                <a:solidFill>
                  <a:schemeClr val="accent3"/>
                </a:solidFill>
              </a:rPr>
              <a:t>тхылъхэр</a:t>
            </a:r>
            <a:r>
              <a:rPr lang="ru-RU" sz="2000" dirty="0" smtClean="0">
                <a:ln/>
                <a:solidFill>
                  <a:schemeClr val="accent3"/>
                </a:solidFill>
              </a:rPr>
              <a:t> </a:t>
            </a:r>
            <a:r>
              <a:rPr lang="ru-RU" sz="2000" dirty="0" err="1" smtClean="0">
                <a:ln/>
                <a:solidFill>
                  <a:schemeClr val="accent3"/>
                </a:solidFill>
              </a:rPr>
              <a:t>ытхыгъэх</a:t>
            </a:r>
            <a:r>
              <a:rPr lang="ru-RU" sz="2000" dirty="0" smtClean="0">
                <a:ln/>
                <a:solidFill>
                  <a:schemeClr val="accent3"/>
                </a:solidFill>
              </a:rPr>
              <a:t>. </a:t>
            </a:r>
            <a:r>
              <a:rPr lang="ru-RU" sz="2000" dirty="0" err="1" smtClean="0">
                <a:ln/>
                <a:solidFill>
                  <a:schemeClr val="accent3"/>
                </a:solidFill>
              </a:rPr>
              <a:t>Анахь</a:t>
            </a:r>
            <a:r>
              <a:rPr lang="ru-RU" sz="2000" dirty="0" smtClean="0">
                <a:ln/>
                <a:solidFill>
                  <a:schemeClr val="accent3"/>
                </a:solidFill>
              </a:rPr>
              <a:t> </a:t>
            </a:r>
            <a:r>
              <a:rPr lang="ru-RU" sz="2000" dirty="0" err="1" smtClean="0">
                <a:ln/>
                <a:solidFill>
                  <a:schemeClr val="accent3"/>
                </a:solidFill>
              </a:rPr>
              <a:t>ш</a:t>
            </a:r>
            <a:r>
              <a:rPr lang="en-US" sz="2000" dirty="0" smtClean="0">
                <a:ln/>
                <a:solidFill>
                  <a:schemeClr val="accent3"/>
                </a:solidFill>
              </a:rPr>
              <a:t>l</a:t>
            </a:r>
            <a:r>
              <a:rPr lang="ru-RU" sz="2000" dirty="0" err="1" smtClean="0">
                <a:ln/>
                <a:solidFill>
                  <a:schemeClr val="accent3"/>
                </a:solidFill>
              </a:rPr>
              <a:t>уш</a:t>
            </a:r>
            <a:r>
              <a:rPr lang="en-US" sz="2000" dirty="0" smtClean="0">
                <a:ln/>
                <a:solidFill>
                  <a:schemeClr val="accent3"/>
                </a:solidFill>
              </a:rPr>
              <a:t>l</a:t>
            </a:r>
            <a:r>
              <a:rPr lang="ru-RU" sz="2000" dirty="0" err="1" smtClean="0">
                <a:ln/>
                <a:solidFill>
                  <a:schemeClr val="accent3"/>
                </a:solidFill>
              </a:rPr>
              <a:t>эгъэшхоу</a:t>
            </a:r>
            <a:r>
              <a:rPr lang="ru-RU" sz="2000" dirty="0" smtClean="0">
                <a:ln/>
                <a:solidFill>
                  <a:schemeClr val="accent3"/>
                </a:solidFill>
              </a:rPr>
              <a:t> </a:t>
            </a:r>
            <a:r>
              <a:rPr lang="ru-RU" sz="2000" dirty="0" err="1" smtClean="0">
                <a:ln/>
                <a:solidFill>
                  <a:schemeClr val="accent3"/>
                </a:solidFill>
              </a:rPr>
              <a:t>фэплъытэщтыр</a:t>
            </a:r>
            <a:r>
              <a:rPr lang="ru-RU" sz="2000" dirty="0" smtClean="0">
                <a:ln/>
                <a:solidFill>
                  <a:schemeClr val="accent3"/>
                </a:solidFill>
              </a:rPr>
              <a:t> «</a:t>
            </a:r>
            <a:r>
              <a:rPr lang="ru-RU" sz="2000" dirty="0" err="1" smtClean="0">
                <a:ln/>
                <a:solidFill>
                  <a:schemeClr val="accent3"/>
                </a:solidFill>
              </a:rPr>
              <a:t>Адыгабзэм</a:t>
            </a:r>
            <a:r>
              <a:rPr lang="ru-RU" sz="2000" dirty="0" smtClean="0">
                <a:ln/>
                <a:solidFill>
                  <a:schemeClr val="accent3"/>
                </a:solidFill>
              </a:rPr>
              <a:t> </a:t>
            </a:r>
            <a:r>
              <a:rPr lang="ru-RU" sz="2000" dirty="0" err="1" smtClean="0">
                <a:ln/>
                <a:solidFill>
                  <a:schemeClr val="accent3"/>
                </a:solidFill>
              </a:rPr>
              <a:t>изэхэф</a:t>
            </a:r>
            <a:r>
              <a:rPr lang="ru-RU" sz="2000" dirty="0" smtClean="0">
                <a:ln/>
                <a:solidFill>
                  <a:schemeClr val="accent3"/>
                </a:solidFill>
              </a:rPr>
              <a:t> </a:t>
            </a:r>
            <a:r>
              <a:rPr lang="ru-RU" sz="2000" dirty="0" err="1" smtClean="0">
                <a:ln/>
                <a:solidFill>
                  <a:schemeClr val="accent3"/>
                </a:solidFill>
              </a:rPr>
              <a:t>гущы</a:t>
            </a:r>
            <a:r>
              <a:rPr lang="en-US" sz="2000" dirty="0" smtClean="0">
                <a:ln/>
                <a:solidFill>
                  <a:schemeClr val="accent3"/>
                </a:solidFill>
              </a:rPr>
              <a:t>l</a:t>
            </a:r>
            <a:r>
              <a:rPr lang="ru-RU" sz="2000" dirty="0" err="1" smtClean="0">
                <a:ln/>
                <a:solidFill>
                  <a:schemeClr val="accent3"/>
                </a:solidFill>
              </a:rPr>
              <a:t>алъэ</a:t>
            </a:r>
            <a:r>
              <a:rPr lang="ru-RU" sz="2000" dirty="0" smtClean="0">
                <a:ln/>
                <a:solidFill>
                  <a:schemeClr val="accent3"/>
                </a:solidFill>
              </a:rPr>
              <a:t> </a:t>
            </a:r>
            <a:r>
              <a:rPr lang="ru-RU" sz="2000" dirty="0" err="1" smtClean="0">
                <a:ln/>
                <a:solidFill>
                  <a:schemeClr val="accent3"/>
                </a:solidFill>
              </a:rPr>
              <a:t>Хьат</a:t>
            </a:r>
            <a:r>
              <a:rPr lang="en-US" sz="2000" dirty="0" smtClean="0">
                <a:ln/>
                <a:solidFill>
                  <a:schemeClr val="accent3"/>
                </a:solidFill>
              </a:rPr>
              <a:t>l</a:t>
            </a:r>
            <a:r>
              <a:rPr lang="ru-RU" sz="2000" dirty="0" err="1" smtClean="0">
                <a:ln/>
                <a:solidFill>
                  <a:schemeClr val="accent3"/>
                </a:solidFill>
              </a:rPr>
              <a:t>энэ</a:t>
            </a:r>
            <a:r>
              <a:rPr lang="ru-RU" sz="2000" dirty="0" smtClean="0">
                <a:ln/>
                <a:solidFill>
                  <a:schemeClr val="accent3"/>
                </a:solidFill>
              </a:rPr>
              <a:t> Абдул </a:t>
            </a:r>
            <a:r>
              <a:rPr lang="ru-RU" sz="2000" dirty="0" err="1" smtClean="0">
                <a:ln/>
                <a:solidFill>
                  <a:schemeClr val="accent3"/>
                </a:solidFill>
              </a:rPr>
              <a:t>игъусэу</a:t>
            </a:r>
            <a:r>
              <a:rPr lang="ru-RU" sz="2000" dirty="0" smtClean="0">
                <a:ln/>
                <a:solidFill>
                  <a:schemeClr val="accent3"/>
                </a:solidFill>
              </a:rPr>
              <a:t> </a:t>
            </a:r>
            <a:r>
              <a:rPr lang="ru-RU" sz="2000" dirty="0" err="1" smtClean="0">
                <a:ln/>
                <a:solidFill>
                  <a:schemeClr val="accent3"/>
                </a:solidFill>
              </a:rPr>
              <a:t>къызэрэдигъэк</a:t>
            </a:r>
            <a:r>
              <a:rPr lang="en-US" sz="2000" dirty="0" smtClean="0">
                <a:ln/>
                <a:solidFill>
                  <a:schemeClr val="accent3"/>
                </a:solidFill>
              </a:rPr>
              <a:t>l</a:t>
            </a:r>
            <a:r>
              <a:rPr lang="ru-RU" sz="2000" dirty="0" err="1" smtClean="0">
                <a:ln/>
                <a:solidFill>
                  <a:schemeClr val="accent3"/>
                </a:solidFill>
              </a:rPr>
              <a:t>ыгъэр</a:t>
            </a:r>
            <a:r>
              <a:rPr lang="ru-RU" sz="2000" dirty="0" smtClean="0">
                <a:ln/>
                <a:solidFill>
                  <a:schemeClr val="accent3"/>
                </a:solidFill>
              </a:rPr>
              <a:t> ары. </a:t>
            </a:r>
          </a:p>
          <a:p>
            <a:pPr eaLnBrk="1" hangingPunct="1">
              <a:buFont typeface="Times New Roman" pitchFamily="16" charset="0"/>
              <a:buNone/>
              <a:defRPr/>
            </a:pPr>
            <a:r>
              <a:rPr lang="ru-RU" sz="2000" dirty="0" smtClean="0">
                <a:ln/>
                <a:solidFill>
                  <a:schemeClr val="accent3"/>
                </a:solidFill>
              </a:rPr>
              <a:t>	</a:t>
            </a:r>
            <a:r>
              <a:rPr lang="ru-RU" sz="2000" dirty="0" err="1" smtClean="0">
                <a:ln/>
                <a:solidFill>
                  <a:schemeClr val="accent3"/>
                </a:solidFill>
              </a:rPr>
              <a:t>Ят</a:t>
            </a:r>
            <a:r>
              <a:rPr lang="en-US" sz="2000" dirty="0" smtClean="0">
                <a:ln/>
                <a:solidFill>
                  <a:schemeClr val="accent3"/>
                </a:solidFill>
              </a:rPr>
              <a:t>l</a:t>
            </a:r>
            <a:r>
              <a:rPr lang="ru-RU" sz="2000" dirty="0" err="1" smtClean="0">
                <a:ln/>
                <a:solidFill>
                  <a:schemeClr val="accent3"/>
                </a:solidFill>
              </a:rPr>
              <a:t>онэрэ</a:t>
            </a:r>
            <a:r>
              <a:rPr lang="ru-RU" sz="2000" dirty="0" smtClean="0">
                <a:ln/>
                <a:solidFill>
                  <a:schemeClr val="accent3"/>
                </a:solidFill>
              </a:rPr>
              <a:t> </a:t>
            </a:r>
            <a:r>
              <a:rPr lang="en-US" sz="2000" dirty="0" smtClean="0">
                <a:ln/>
                <a:solidFill>
                  <a:schemeClr val="accent3"/>
                </a:solidFill>
              </a:rPr>
              <a:t>l</a:t>
            </a:r>
            <a:r>
              <a:rPr lang="ru-RU" sz="2000" dirty="0" err="1" smtClean="0">
                <a:ln/>
                <a:solidFill>
                  <a:schemeClr val="accent3"/>
                </a:solidFill>
              </a:rPr>
              <a:t>офш</a:t>
            </a:r>
            <a:r>
              <a:rPr lang="en-US" sz="2000" dirty="0" smtClean="0">
                <a:ln/>
                <a:solidFill>
                  <a:schemeClr val="accent3"/>
                </a:solidFill>
              </a:rPr>
              <a:t>l</a:t>
            </a:r>
            <a:r>
              <a:rPr lang="ru-RU" sz="2000" dirty="0" err="1" smtClean="0">
                <a:ln/>
                <a:solidFill>
                  <a:schemeClr val="accent3"/>
                </a:solidFill>
              </a:rPr>
              <a:t>агъэу</a:t>
            </a:r>
            <a:r>
              <a:rPr lang="ru-RU" sz="2000" dirty="0" smtClean="0">
                <a:ln/>
                <a:solidFill>
                  <a:schemeClr val="accent3"/>
                </a:solidFill>
              </a:rPr>
              <a:t> </a:t>
            </a:r>
            <a:r>
              <a:rPr lang="ru-RU" sz="2000" dirty="0" err="1" smtClean="0">
                <a:ln/>
                <a:solidFill>
                  <a:schemeClr val="accent3"/>
                </a:solidFill>
              </a:rPr>
              <a:t>адыгэ</a:t>
            </a:r>
            <a:r>
              <a:rPr lang="ru-RU" sz="2000" dirty="0" smtClean="0">
                <a:ln/>
                <a:solidFill>
                  <a:schemeClr val="accent3"/>
                </a:solidFill>
              </a:rPr>
              <a:t> </a:t>
            </a:r>
            <a:r>
              <a:rPr lang="ru-RU" sz="2000" dirty="0" err="1" smtClean="0">
                <a:ln/>
                <a:solidFill>
                  <a:schemeClr val="accent3"/>
                </a:solidFill>
              </a:rPr>
              <a:t>бзэш</a:t>
            </a:r>
            <a:r>
              <a:rPr lang="en-US" sz="2000" dirty="0" smtClean="0">
                <a:ln/>
                <a:solidFill>
                  <a:schemeClr val="accent3"/>
                </a:solidFill>
              </a:rPr>
              <a:t>l</a:t>
            </a:r>
            <a:r>
              <a:rPr lang="ru-RU" sz="2000" dirty="0" err="1" smtClean="0">
                <a:ln/>
                <a:solidFill>
                  <a:schemeClr val="accent3"/>
                </a:solidFill>
              </a:rPr>
              <a:t>эныгъэм</a:t>
            </a:r>
            <a:r>
              <a:rPr lang="ru-RU" sz="2000" dirty="0" smtClean="0">
                <a:ln/>
                <a:solidFill>
                  <a:schemeClr val="accent3"/>
                </a:solidFill>
              </a:rPr>
              <a:t> </a:t>
            </a:r>
            <a:r>
              <a:rPr lang="ru-RU" sz="2000" dirty="0" err="1" smtClean="0">
                <a:ln/>
                <a:solidFill>
                  <a:schemeClr val="accent3"/>
                </a:solidFill>
              </a:rPr>
              <a:t>къыхигъэнагъэр</a:t>
            </a:r>
            <a:r>
              <a:rPr lang="ru-RU" sz="2000" dirty="0" smtClean="0">
                <a:ln/>
                <a:solidFill>
                  <a:schemeClr val="accent3"/>
                </a:solidFill>
              </a:rPr>
              <a:t> </a:t>
            </a:r>
            <a:r>
              <a:rPr lang="ru-RU" sz="2000" dirty="0" err="1" smtClean="0">
                <a:ln/>
                <a:solidFill>
                  <a:schemeClr val="accent3"/>
                </a:solidFill>
              </a:rPr>
              <a:t>адыгабзэм</a:t>
            </a:r>
            <a:r>
              <a:rPr lang="ru-RU" sz="2000" dirty="0" smtClean="0">
                <a:ln/>
                <a:solidFill>
                  <a:schemeClr val="accent3"/>
                </a:solidFill>
              </a:rPr>
              <a:t> </a:t>
            </a:r>
            <a:r>
              <a:rPr lang="ru-RU" sz="2000" dirty="0" err="1" smtClean="0">
                <a:ln/>
                <a:solidFill>
                  <a:schemeClr val="accent3"/>
                </a:solidFill>
              </a:rPr>
              <a:t>инаучнэ</a:t>
            </a:r>
            <a:r>
              <a:rPr lang="ru-RU" sz="2000" dirty="0" smtClean="0">
                <a:ln/>
                <a:solidFill>
                  <a:schemeClr val="accent3"/>
                </a:solidFill>
              </a:rPr>
              <a:t> </a:t>
            </a:r>
            <a:r>
              <a:rPr lang="ru-RU" sz="2000" dirty="0" err="1" smtClean="0">
                <a:ln/>
                <a:solidFill>
                  <a:schemeClr val="accent3"/>
                </a:solidFill>
              </a:rPr>
              <a:t>грамматикэу</a:t>
            </a:r>
            <a:r>
              <a:rPr lang="ru-RU" sz="2000" dirty="0" smtClean="0">
                <a:ln/>
                <a:solidFill>
                  <a:schemeClr val="accent3"/>
                </a:solidFill>
              </a:rPr>
              <a:t> 1966-рэ </a:t>
            </a:r>
            <a:r>
              <a:rPr lang="ru-RU" sz="2000" dirty="0" err="1" smtClean="0">
                <a:ln/>
                <a:solidFill>
                  <a:schemeClr val="accent3"/>
                </a:solidFill>
              </a:rPr>
              <a:t>илъэсым</a:t>
            </a:r>
            <a:r>
              <a:rPr lang="ru-RU" sz="2000" dirty="0" smtClean="0">
                <a:ln/>
                <a:solidFill>
                  <a:schemeClr val="accent3"/>
                </a:solidFill>
              </a:rPr>
              <a:t> грузин </a:t>
            </a:r>
            <a:r>
              <a:rPr lang="ru-RU" sz="2000" dirty="0" err="1" smtClean="0">
                <a:ln/>
                <a:solidFill>
                  <a:schemeClr val="accent3"/>
                </a:solidFill>
              </a:rPr>
              <a:t>ш</a:t>
            </a:r>
            <a:r>
              <a:rPr lang="en-US" sz="2000" dirty="0" smtClean="0">
                <a:ln/>
                <a:solidFill>
                  <a:schemeClr val="accent3"/>
                </a:solidFill>
              </a:rPr>
              <a:t>l</a:t>
            </a:r>
            <a:r>
              <a:rPr lang="ru-RU" sz="2000" dirty="0" err="1" smtClean="0">
                <a:ln/>
                <a:solidFill>
                  <a:schemeClr val="accent3"/>
                </a:solidFill>
              </a:rPr>
              <a:t>эныгъэлэжьэу</a:t>
            </a:r>
            <a:r>
              <a:rPr lang="ru-RU" sz="2000" dirty="0" smtClean="0">
                <a:ln/>
                <a:solidFill>
                  <a:schemeClr val="accent3"/>
                </a:solidFill>
              </a:rPr>
              <a:t> </a:t>
            </a:r>
            <a:r>
              <a:rPr lang="ru-RU" sz="2000" dirty="0" err="1" smtClean="0">
                <a:ln/>
                <a:solidFill>
                  <a:schemeClr val="accent3"/>
                </a:solidFill>
              </a:rPr>
              <a:t>Г.В.Рогавэ</a:t>
            </a:r>
            <a:r>
              <a:rPr lang="ru-RU" sz="2000" dirty="0" smtClean="0">
                <a:ln/>
                <a:solidFill>
                  <a:schemeClr val="accent3"/>
                </a:solidFill>
              </a:rPr>
              <a:t> </a:t>
            </a:r>
            <a:r>
              <a:rPr lang="ru-RU" sz="2000" dirty="0" err="1" smtClean="0">
                <a:ln/>
                <a:solidFill>
                  <a:schemeClr val="accent3"/>
                </a:solidFill>
              </a:rPr>
              <a:t>игъусэу</a:t>
            </a:r>
            <a:r>
              <a:rPr lang="ru-RU" sz="2000" dirty="0" smtClean="0">
                <a:ln/>
                <a:solidFill>
                  <a:schemeClr val="accent3"/>
                </a:solidFill>
              </a:rPr>
              <a:t> </a:t>
            </a:r>
            <a:r>
              <a:rPr lang="ru-RU" sz="2000" dirty="0" err="1" smtClean="0">
                <a:ln/>
                <a:solidFill>
                  <a:schemeClr val="accent3"/>
                </a:solidFill>
              </a:rPr>
              <a:t>къыдагъэкlыгъэр</a:t>
            </a:r>
            <a:r>
              <a:rPr lang="ru-RU" sz="2000" dirty="0" smtClean="0">
                <a:ln/>
                <a:solidFill>
                  <a:schemeClr val="accent3"/>
                </a:solidFill>
              </a:rPr>
              <a:t> ары. К</a:t>
            </a:r>
            <a:r>
              <a:rPr lang="en-US" sz="2000" dirty="0" smtClean="0">
                <a:ln/>
                <a:solidFill>
                  <a:schemeClr val="accent3"/>
                </a:solidFill>
              </a:rPr>
              <a:t>l</a:t>
            </a:r>
            <a:r>
              <a:rPr lang="ru-RU" sz="2000" dirty="0" err="1" smtClean="0">
                <a:ln/>
                <a:solidFill>
                  <a:schemeClr val="accent3"/>
                </a:solidFill>
              </a:rPr>
              <a:t>эрэщэ</a:t>
            </a:r>
            <a:r>
              <a:rPr lang="ru-RU" sz="2000" dirty="0" smtClean="0">
                <a:ln/>
                <a:solidFill>
                  <a:schemeClr val="accent3"/>
                </a:solidFill>
              </a:rPr>
              <a:t> </a:t>
            </a:r>
            <a:r>
              <a:rPr lang="ru-RU" sz="2000" dirty="0" err="1" smtClean="0">
                <a:ln/>
                <a:solidFill>
                  <a:schemeClr val="accent3"/>
                </a:solidFill>
              </a:rPr>
              <a:t>Зэйнаб</a:t>
            </a:r>
            <a:r>
              <a:rPr lang="ru-RU" sz="2000" dirty="0" smtClean="0">
                <a:ln/>
                <a:solidFill>
                  <a:schemeClr val="accent3"/>
                </a:solidFill>
              </a:rPr>
              <a:t> </a:t>
            </a:r>
            <a:r>
              <a:rPr lang="ru-RU" sz="2000" dirty="0" err="1" smtClean="0">
                <a:ln/>
                <a:solidFill>
                  <a:schemeClr val="accent3"/>
                </a:solidFill>
              </a:rPr>
              <a:t>зышъхьамысыжьэу</a:t>
            </a:r>
            <a:r>
              <a:rPr lang="ru-RU" sz="2000" dirty="0" smtClean="0">
                <a:ln/>
                <a:solidFill>
                  <a:schemeClr val="accent3"/>
                </a:solidFill>
              </a:rPr>
              <a:t> </a:t>
            </a:r>
            <a:r>
              <a:rPr lang="ru-RU" sz="2000" dirty="0" err="1" smtClean="0">
                <a:ln/>
                <a:solidFill>
                  <a:schemeClr val="accent3"/>
                </a:solidFill>
              </a:rPr>
              <a:t>илъэпкъ</a:t>
            </a:r>
            <a:r>
              <a:rPr lang="ru-RU" sz="2000" dirty="0" smtClean="0">
                <a:ln/>
                <a:solidFill>
                  <a:schemeClr val="accent3"/>
                </a:solidFill>
              </a:rPr>
              <a:t> </a:t>
            </a:r>
            <a:r>
              <a:rPr lang="ru-RU" sz="2000" dirty="0" err="1" smtClean="0">
                <a:ln/>
                <a:solidFill>
                  <a:schemeClr val="accent3"/>
                </a:solidFill>
              </a:rPr>
              <a:t>фэлэжьагъ</a:t>
            </a:r>
            <a:r>
              <a:rPr lang="ru-RU" sz="2000" dirty="0" smtClean="0">
                <a:ln/>
                <a:solidFill>
                  <a:schemeClr val="accent3"/>
                </a:solidFill>
              </a:rPr>
              <a:t>.</a:t>
            </a:r>
          </a:p>
          <a:p>
            <a:pPr eaLnBrk="1" hangingPunct="1">
              <a:buFont typeface="Times New Roman" pitchFamily="16" charset="0"/>
              <a:buNone/>
              <a:defRPr/>
            </a:pPr>
            <a:endParaRPr lang="ru-RU" sz="2400" b="1" dirty="0">
              <a:ln/>
              <a:solidFill>
                <a:schemeClr val="accent3"/>
              </a:solidFill>
            </a:endParaRPr>
          </a:p>
        </p:txBody>
      </p:sp>
      <p:pic>
        <p:nvPicPr>
          <p:cNvPr id="6" name="Picture 3" descr="E:\DSC_7177.JPG"/>
          <p:cNvPicPr>
            <a:picLocks noChangeAspect="1" noChangeArrowheads="1"/>
          </p:cNvPicPr>
          <p:nvPr/>
        </p:nvPicPr>
        <p:blipFill>
          <a:blip r:embed="rId3">
            <a:lum contrast="30000"/>
          </a:blip>
          <a:srcRect/>
          <a:stretch>
            <a:fillRect/>
          </a:stretch>
        </p:blipFill>
        <p:spPr bwMode="auto">
          <a:xfrm>
            <a:off x="6429375" y="1428750"/>
            <a:ext cx="1970088" cy="2471738"/>
          </a:xfrm>
          <a:prstGeom prst="rect">
            <a:avLst/>
          </a:prstGeom>
          <a:noFill/>
          <a:ln w="9525">
            <a:solidFill>
              <a:srgbClr val="267326"/>
            </a:solidFill>
            <a:miter lim="800000"/>
            <a:headEnd/>
            <a:tailEnd/>
          </a:ln>
          <a:effectLst>
            <a:outerShdw dist="139700" dir="2700000" algn="tl" rotWithShape="0">
              <a:srgbClr val="333333">
                <a:alpha val="64999"/>
              </a:srgbClr>
            </a:outerShdw>
          </a:effectLst>
        </p:spPr>
      </p:pic>
    </p:spTree>
  </p:cSld>
  <p:clrMapOvr>
    <a:masterClrMapping/>
  </p:clrMapOvr>
  <p:transition spd="med">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Заголовок 2"/>
          <p:cNvPicPr>
            <a:picLocks noGrp="1" noChangeArrowheads="1"/>
          </p:cNvPicPr>
          <p:nvPr>
            <p:ph type="title"/>
          </p:nvPr>
        </p:nvPicPr>
        <p:blipFill>
          <a:blip r:embed="rId2"/>
          <a:srcRect/>
          <a:stretch>
            <a:fillRect/>
          </a:stretch>
        </p:blipFill>
        <p:spPr>
          <a:xfrm>
            <a:off x="3419475" y="2535238"/>
            <a:ext cx="5846763" cy="2195512"/>
          </a:xfrm>
        </p:spPr>
      </p:pic>
      <p:pic>
        <p:nvPicPr>
          <p:cNvPr id="3074" name="Picture 2" descr="E:\DSC_7217.JPG"/>
          <p:cNvPicPr>
            <a:picLocks noGrp="1" noChangeAspect="1" noChangeArrowheads="1"/>
          </p:cNvPicPr>
          <p:nvPr>
            <p:ph idx="1"/>
          </p:nvPr>
        </p:nvPicPr>
        <p:blipFill>
          <a:blip r:embed="rId3"/>
          <a:srcRect/>
          <a:stretch>
            <a:fillRect/>
          </a:stretch>
        </p:blipFill>
        <p:spPr>
          <a:xfrm>
            <a:off x="3255963" y="4005263"/>
            <a:ext cx="4979987" cy="2700337"/>
          </a:xfrm>
        </p:spPr>
      </p:pic>
      <p:pic>
        <p:nvPicPr>
          <p:cNvPr id="7" name="Picture 2" descr="E:\DSC_7215.JPG"/>
          <p:cNvPicPr>
            <a:picLocks noChangeAspect="1" noChangeArrowheads="1"/>
          </p:cNvPicPr>
          <p:nvPr/>
        </p:nvPicPr>
        <p:blipFill>
          <a:blip r:embed="rId4"/>
          <a:srcRect/>
          <a:stretch>
            <a:fillRect/>
          </a:stretch>
        </p:blipFill>
        <p:spPr bwMode="auto">
          <a:xfrm>
            <a:off x="847725" y="4127500"/>
            <a:ext cx="2511425" cy="4387850"/>
          </a:xfrm>
          <a:prstGeom prst="rect">
            <a:avLst/>
          </a:prstGeom>
          <a:noFill/>
          <a:ln w="9525">
            <a:noFill/>
            <a:miter lim="800000"/>
            <a:headEnd/>
            <a:tailEnd/>
          </a:ln>
        </p:spPr>
      </p:pic>
      <p:pic>
        <p:nvPicPr>
          <p:cNvPr id="3077" name="Picture 5" descr="E:\DSC_7203.JPG"/>
          <p:cNvPicPr>
            <a:picLocks noChangeAspect="1" noChangeArrowheads="1"/>
          </p:cNvPicPr>
          <p:nvPr/>
        </p:nvPicPr>
        <p:blipFill>
          <a:blip r:embed="rId5"/>
          <a:srcRect/>
          <a:stretch>
            <a:fillRect/>
          </a:stretch>
        </p:blipFill>
        <p:spPr bwMode="auto">
          <a:xfrm>
            <a:off x="755650" y="628650"/>
            <a:ext cx="2036763" cy="6862763"/>
          </a:xfrm>
          <a:prstGeom prst="rect">
            <a:avLst/>
          </a:prstGeom>
          <a:noFill/>
          <a:ln w="9525">
            <a:noFill/>
            <a:miter lim="800000"/>
            <a:headEnd/>
            <a:tailEnd/>
          </a:ln>
        </p:spPr>
      </p:pic>
      <p:pic>
        <p:nvPicPr>
          <p:cNvPr id="20486" name="Picture 2" descr="E:\DSC_7180.JPG"/>
          <p:cNvPicPr>
            <a:picLocks noChangeAspect="1" noChangeArrowheads="1"/>
          </p:cNvPicPr>
          <p:nvPr/>
        </p:nvPicPr>
        <p:blipFill>
          <a:blip r:embed="rId6"/>
          <a:srcRect/>
          <a:stretch>
            <a:fillRect/>
          </a:stretch>
        </p:blipFill>
        <p:spPr bwMode="auto">
          <a:xfrm>
            <a:off x="2944813" y="1352550"/>
            <a:ext cx="1987550" cy="2341563"/>
          </a:xfrm>
          <a:prstGeom prst="rect">
            <a:avLst/>
          </a:prstGeom>
          <a:noFill/>
          <a:ln w="9525">
            <a:noFill/>
            <a:miter lim="800000"/>
            <a:headEnd/>
            <a:tailEnd/>
          </a:ln>
        </p:spPr>
      </p:pic>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077"/>
                                        </p:tgtEl>
                                        <p:attrNameLst>
                                          <p:attrName>style.visibility</p:attrName>
                                        </p:attrNameLst>
                                      </p:cBhvr>
                                      <p:to>
                                        <p:strVal val="visible"/>
                                      </p:to>
                                    </p:set>
                                    <p:animEffect transition="in" filter="checkerboard(across)">
                                      <p:cBhvr>
                                        <p:cTn id="12" dur="500"/>
                                        <p:tgtEl>
                                          <p:spTgt spid="307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checkerboard(across)">
                                      <p:cBhvr>
                                        <p:cTn id="2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Заголовок 2"/>
          <p:cNvPicPr>
            <a:picLocks noGrp="1" noChangeArrowheads="1"/>
          </p:cNvPicPr>
          <p:nvPr>
            <p:ph type="title"/>
          </p:nvPr>
        </p:nvPicPr>
        <p:blipFill>
          <a:blip r:embed="rId2"/>
          <a:srcRect/>
          <a:stretch>
            <a:fillRect/>
          </a:stretch>
        </p:blipFill>
        <p:spPr>
          <a:xfrm>
            <a:off x="463550" y="414338"/>
            <a:ext cx="8235950" cy="1500187"/>
          </a:xfrm>
        </p:spPr>
      </p:pic>
      <p:pic>
        <p:nvPicPr>
          <p:cNvPr id="21506" name="Содержимое 1"/>
          <p:cNvPicPr>
            <a:picLocks noGrp="1" noChangeArrowheads="1"/>
          </p:cNvPicPr>
          <p:nvPr>
            <p:ph idx="1"/>
          </p:nvPr>
        </p:nvPicPr>
        <p:blipFill>
          <a:blip r:embed="rId3"/>
          <a:srcRect/>
          <a:stretch>
            <a:fillRect/>
          </a:stretch>
        </p:blipFill>
        <p:spPr>
          <a:xfrm>
            <a:off x="1779588" y="1152525"/>
            <a:ext cx="6888162" cy="5284788"/>
          </a:xfrm>
        </p:spPr>
      </p:pic>
    </p:spTree>
  </p:cSld>
  <p:clrMapOvr>
    <a:masterClrMapping/>
  </p:clrMapOvr>
  <p:transition spd="med">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E:\DSC_7187.JPG"/>
          <p:cNvPicPr>
            <a:picLocks noChangeAspect="1" noChangeArrowheads="1"/>
          </p:cNvPicPr>
          <p:nvPr/>
        </p:nvPicPr>
        <p:blipFill>
          <a:blip r:embed="rId2"/>
          <a:srcRect/>
          <a:stretch>
            <a:fillRect/>
          </a:stretch>
        </p:blipFill>
        <p:spPr bwMode="auto">
          <a:xfrm>
            <a:off x="1187450" y="1773238"/>
            <a:ext cx="1354138" cy="2139950"/>
          </a:xfrm>
          <a:prstGeom prst="rect">
            <a:avLst/>
          </a:prstGeom>
          <a:noFill/>
          <a:ln w="9525">
            <a:noFill/>
            <a:miter lim="800000"/>
            <a:headEnd/>
            <a:tailEnd/>
          </a:ln>
        </p:spPr>
      </p:pic>
      <p:pic>
        <p:nvPicPr>
          <p:cNvPr id="22530" name="Заголовок 2"/>
          <p:cNvPicPr>
            <a:picLocks noGrp="1" noChangeArrowheads="1"/>
          </p:cNvPicPr>
          <p:nvPr>
            <p:ph type="title"/>
          </p:nvPr>
        </p:nvPicPr>
        <p:blipFill>
          <a:blip r:embed="rId3"/>
          <a:srcRect/>
          <a:stretch>
            <a:fillRect/>
          </a:stretch>
        </p:blipFill>
        <p:spPr>
          <a:xfrm>
            <a:off x="1755775" y="506413"/>
            <a:ext cx="5559425" cy="2193925"/>
          </a:xfrm>
        </p:spPr>
      </p:pic>
      <p:pic>
        <p:nvPicPr>
          <p:cNvPr id="4099" name="Picture 3" descr="E:\DSC_7185.JPG"/>
          <p:cNvPicPr>
            <a:picLocks noChangeAspect="1" noChangeArrowheads="1"/>
          </p:cNvPicPr>
          <p:nvPr/>
        </p:nvPicPr>
        <p:blipFill>
          <a:blip r:embed="rId4"/>
          <a:srcRect/>
          <a:stretch>
            <a:fillRect/>
          </a:stretch>
        </p:blipFill>
        <p:spPr bwMode="auto">
          <a:xfrm>
            <a:off x="4932363" y="2060575"/>
            <a:ext cx="1169987" cy="1985963"/>
          </a:xfrm>
          <a:prstGeom prst="rect">
            <a:avLst/>
          </a:prstGeom>
          <a:noFill/>
          <a:ln w="9525">
            <a:noFill/>
            <a:miter lim="800000"/>
            <a:headEnd/>
            <a:tailEnd/>
          </a:ln>
        </p:spPr>
      </p:pic>
      <p:pic>
        <p:nvPicPr>
          <p:cNvPr id="5124" name="Picture 4" descr="E:\DSC_7195.JPG"/>
          <p:cNvPicPr>
            <a:picLocks noChangeAspect="1" noChangeArrowheads="1"/>
          </p:cNvPicPr>
          <p:nvPr/>
        </p:nvPicPr>
        <p:blipFill>
          <a:blip r:embed="rId5"/>
          <a:srcRect/>
          <a:stretch>
            <a:fillRect/>
          </a:stretch>
        </p:blipFill>
        <p:spPr bwMode="auto">
          <a:xfrm>
            <a:off x="1331913" y="3933825"/>
            <a:ext cx="1770062" cy="2055813"/>
          </a:xfrm>
          <a:prstGeom prst="rect">
            <a:avLst/>
          </a:prstGeom>
          <a:noFill/>
          <a:ln w="9525">
            <a:noFill/>
            <a:miter lim="800000"/>
            <a:headEnd/>
            <a:tailEnd/>
          </a:ln>
        </p:spPr>
      </p:pic>
      <p:pic>
        <p:nvPicPr>
          <p:cNvPr id="5123" name="Picture 3" descr="E:\DSC_7191.JPG"/>
          <p:cNvPicPr>
            <a:picLocks noChangeAspect="1" noChangeArrowheads="1"/>
          </p:cNvPicPr>
          <p:nvPr/>
        </p:nvPicPr>
        <p:blipFill>
          <a:blip r:embed="rId6">
            <a:lum contrast="30000"/>
          </a:blip>
          <a:srcRect/>
          <a:stretch>
            <a:fillRect/>
          </a:stretch>
        </p:blipFill>
        <p:spPr bwMode="auto">
          <a:xfrm>
            <a:off x="5435600" y="4005263"/>
            <a:ext cx="1639888" cy="2133600"/>
          </a:xfrm>
          <a:prstGeom prst="rect">
            <a:avLst/>
          </a:prstGeom>
          <a:noFill/>
          <a:ln w="9525">
            <a:solidFill>
              <a:srgbClr val="92D050"/>
            </a:solidFill>
            <a:miter lim="800000"/>
            <a:headEnd/>
            <a:tailEnd/>
          </a:ln>
          <a:effectLst>
            <a:outerShdw dist="139700" dir="2700000" algn="tl" rotWithShape="0">
              <a:srgbClr val="333333">
                <a:alpha val="64999"/>
              </a:srgbClr>
            </a:outerShdw>
          </a:effectLst>
        </p:spPr>
      </p:pic>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checkerboard(across)">
                                      <p:cBhvr>
                                        <p:cTn id="7" dur="500"/>
                                        <p:tgtEl>
                                          <p:spTgt spid="410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checkerboard(across)">
                                      <p:cBhvr>
                                        <p:cTn id="12" dur="500"/>
                                        <p:tgtEl>
                                          <p:spTgt spid="409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124"/>
                                        </p:tgtEl>
                                        <p:attrNameLst>
                                          <p:attrName>style.visibility</p:attrName>
                                        </p:attrNameLst>
                                      </p:cBhvr>
                                      <p:to>
                                        <p:strVal val="visible"/>
                                      </p:to>
                                    </p:set>
                                    <p:animEffect transition="in" filter="checkerboard(across)">
                                      <p:cBhvr>
                                        <p:cTn id="17" dur="500"/>
                                        <p:tgtEl>
                                          <p:spTgt spid="512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123"/>
                                        </p:tgtEl>
                                        <p:attrNameLst>
                                          <p:attrName>style.visibility</p:attrName>
                                        </p:attrNameLst>
                                      </p:cBhvr>
                                      <p:to>
                                        <p:strVal val="visible"/>
                                      </p:to>
                                    </p:set>
                                    <p:animEffect transition="in" filter="checkerboard(across)">
                                      <p:cBhvr>
                                        <p:cTn id="22" dur="1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Заголовок 2"/>
          <p:cNvPicPr>
            <a:picLocks noGrp="1" noChangeArrowheads="1"/>
          </p:cNvPicPr>
          <p:nvPr>
            <p:ph type="title"/>
          </p:nvPr>
        </p:nvPicPr>
        <p:blipFill>
          <a:blip r:embed="rId2"/>
          <a:srcRect/>
          <a:stretch>
            <a:fillRect/>
          </a:stretch>
        </p:blipFill>
        <p:spPr>
          <a:xfrm>
            <a:off x="3340100" y="285750"/>
            <a:ext cx="5260975" cy="1976438"/>
          </a:xfrm>
        </p:spPr>
      </p:pic>
      <p:pic>
        <p:nvPicPr>
          <p:cNvPr id="23554" name="Содержимое 1"/>
          <p:cNvPicPr>
            <a:picLocks noGrp="1" noChangeArrowheads="1"/>
          </p:cNvPicPr>
          <p:nvPr>
            <p:ph idx="1"/>
          </p:nvPr>
        </p:nvPicPr>
        <p:blipFill>
          <a:blip r:embed="rId3"/>
          <a:srcRect/>
          <a:stretch>
            <a:fillRect/>
          </a:stretch>
        </p:blipFill>
        <p:spPr>
          <a:xfrm>
            <a:off x="3200400" y="1725613"/>
            <a:ext cx="5456238" cy="4376737"/>
          </a:xfrm>
        </p:spPr>
      </p:pic>
      <p:pic>
        <p:nvPicPr>
          <p:cNvPr id="23555" name="Picture 2" descr="E:\DSC_7178.JPG"/>
          <p:cNvPicPr>
            <a:picLocks noChangeAspect="1" noChangeArrowheads="1"/>
          </p:cNvPicPr>
          <p:nvPr/>
        </p:nvPicPr>
        <p:blipFill>
          <a:blip r:embed="rId4"/>
          <a:srcRect/>
          <a:stretch>
            <a:fillRect/>
          </a:stretch>
        </p:blipFill>
        <p:spPr bwMode="auto">
          <a:xfrm>
            <a:off x="517525" y="1755775"/>
            <a:ext cx="2786063" cy="6497638"/>
          </a:xfrm>
          <a:prstGeom prst="rect">
            <a:avLst/>
          </a:prstGeom>
          <a:noFill/>
          <a:ln w="9525">
            <a:noFill/>
            <a:miter lim="800000"/>
            <a:headEnd/>
            <a:tailEnd/>
          </a:ln>
        </p:spPr>
      </p:pic>
    </p:spTree>
  </p:cSld>
  <p:clrMapOvr>
    <a:masterClrMapping/>
  </p:clrMapOvr>
  <p:transition spd="med">
    <p:wheel spokes="3"/>
  </p:transition>
  <p:timing>
    <p:tnLst>
      <p:par>
        <p:cTn id="1" dur="indefinite" restart="never" nodeType="tmRoot"/>
      </p:par>
    </p:tnLst>
  </p:timing>
</p:sld>
</file>

<file path=ppt/theme/theme1.xml><?xml version="1.0" encoding="utf-8"?>
<a:theme xmlns:a="http://schemas.openxmlformats.org/drawingml/2006/main" name="Тема1">
  <a:themeElements>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Тема Office">
      <a:majorFont>
        <a:latin typeface="Arial"/>
        <a:ea typeface="DejaVu Sans"/>
        <a:cs typeface="DejaVu Sans"/>
      </a:majorFont>
      <a:minorFont>
        <a:latin typeface="Arial"/>
        <a:ea typeface="DejaVu Sans"/>
        <a:cs typeface="DejaVu Sans"/>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253</TotalTime>
  <Words>62</Words>
  <Application>Microsoft Office PowerPoint</Application>
  <PresentationFormat>Экран (4:3)</PresentationFormat>
  <Paragraphs>2</Paragraphs>
  <Slides>9</Slides>
  <Notes>1</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12</vt:i4>
      </vt:variant>
      <vt:variant>
        <vt:lpstr>Заголовки слайдов</vt:lpstr>
      </vt:variant>
      <vt:variant>
        <vt:i4>9</vt:i4>
      </vt:variant>
    </vt:vector>
  </HeadingPairs>
  <TitlesOfParts>
    <vt:vector size="25" baseType="lpstr">
      <vt:lpstr>Arial</vt:lpstr>
      <vt:lpstr>DejaVu Sans</vt:lpstr>
      <vt:lpstr>Times New Roman</vt:lpstr>
      <vt:lpstr>Calibri</vt:lpstr>
      <vt:lpstr>Тема1</vt:lpstr>
      <vt:lpstr>Тема1</vt:lpstr>
      <vt:lpstr>Тема1</vt:lpstr>
      <vt:lpstr>Тема1</vt:lpstr>
      <vt:lpstr>Тема1</vt:lpstr>
      <vt:lpstr>Тема1</vt:lpstr>
      <vt:lpstr>Тема1</vt:lpstr>
      <vt:lpstr>Тема1</vt:lpstr>
      <vt:lpstr>Тема1</vt:lpstr>
      <vt:lpstr>Тема1</vt:lpstr>
      <vt:lpstr>Тема1</vt:lpstr>
      <vt:lpstr>Тема1</vt:lpstr>
      <vt:lpstr>Слайд 1</vt:lpstr>
      <vt:lpstr>Бзэр лъэпкъым идах, ыпс, идунай. Цlыфыр ыбзэкlэ матхэ, мэгущыlэ. Бзэр цlыфым lумылъыгъэмэ лъэпкъыри щыlэщтыгъэп, хэхъоныгъэхэр ышlынхи ылъэкlыщтыгъэп. Тэ, еджапlэм адыгабзэм изэгъэшlэн нахь куоу дэлэжьагъэхэу, лъэпкъым зышъхьамысыжьэу    фэлажьэхэрэм нэlуасэ защыфэтэшlы.              Ахэмэ ащыщмэ ягугъу къэтшlымэ тшlоигъу: </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Бзэр ъэпкъым идах, ыпс, идунай. Цlыфыр ыбзэкlэ матхэ, мэгущыlэ. Бзэр цlыфым lумылъыгъэмэ лъэпкъыри щыlэщтыгъэп, хэхъоныгъэхэр ышlынхи ылъэкlыщтыгъэп. Тэ еджапlэм адыгабзэм изэгъэшlэн нахь куоу дэлэжьагъэхэу, лъэпкъым зышъхьамысыжьэу фэлажьэхэрэм нэlусэ зыфэтэшlы. Ахэмэ ащыщмэ ягугъу къэтшlы тшlоигъу:</dc:title>
  <dc:creator>positronika</dc:creator>
  <cp:lastModifiedBy>User</cp:lastModifiedBy>
  <cp:revision>34</cp:revision>
  <dcterms:created xsi:type="dcterms:W3CDTF">2013-02-16T07:36:22Z</dcterms:created>
  <dcterms:modified xsi:type="dcterms:W3CDTF">2016-10-05T17:04:08Z</dcterms:modified>
</cp:coreProperties>
</file>