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1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8C40-C55B-4C78-89AB-77F9985AC554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86EAA-8C54-4BA8-9C07-88A25154B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84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68C40-C55B-4C78-89AB-77F9985AC554}" type="datetimeFigureOut">
              <a:rPr lang="ru-RU" smtClean="0"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86EAA-8C54-4BA8-9C07-88A25154B0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8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smtClean="0">
                <a:solidFill>
                  <a:srgbClr val="002060"/>
                </a:solidFill>
              </a:rPr>
              <a:t>Номинация  «Экообъект»</a:t>
            </a:r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sz="1800" smtClean="0">
                <a:solidFill>
                  <a:srgbClr val="002060"/>
                </a:solidFill>
              </a:rPr>
              <a:t>( средовой дизайн – объект)</a:t>
            </a:r>
            <a:br>
              <a:rPr lang="ru-RU" sz="1800" smtClean="0">
                <a:solidFill>
                  <a:srgbClr val="002060"/>
                </a:solidFill>
              </a:rPr>
            </a:br>
            <a:r>
              <a:rPr lang="ru-RU" sz="1800" smtClean="0">
                <a:solidFill>
                  <a:srgbClr val="002060"/>
                </a:solidFill>
              </a:rPr>
              <a:t/>
            </a:r>
            <a:br>
              <a:rPr lang="ru-RU" sz="1800" smtClean="0">
                <a:solidFill>
                  <a:srgbClr val="002060"/>
                </a:solidFill>
              </a:rPr>
            </a:br>
            <a:r>
              <a:rPr lang="ru-RU" sz="4000" smtClean="0">
                <a:solidFill>
                  <a:srgbClr val="002060"/>
                </a:solidFill>
              </a:rPr>
              <a:t/>
            </a:r>
            <a:br>
              <a:rPr lang="ru-RU" sz="4000" smtClean="0">
                <a:solidFill>
                  <a:srgbClr val="002060"/>
                </a:solidFill>
              </a:rPr>
            </a:br>
            <a:r>
              <a:rPr lang="ru-RU" sz="4000" b="1" smtClean="0">
                <a:solidFill>
                  <a:srgbClr val="002060"/>
                </a:solidFill>
              </a:rPr>
              <a:t>Тема творческой работы:</a:t>
            </a:r>
            <a:br>
              <a:rPr lang="ru-RU" sz="4000" b="1" smtClean="0">
                <a:solidFill>
                  <a:srgbClr val="002060"/>
                </a:solidFill>
              </a:rPr>
            </a:br>
            <a:r>
              <a:rPr lang="ru-RU" sz="4000" b="1" smtClean="0">
                <a:solidFill>
                  <a:srgbClr val="002060"/>
                </a:solidFill>
              </a:rPr>
              <a:t>«ВКУСНАЯ   ГРЯДКА»</a:t>
            </a:r>
            <a:br>
              <a:rPr lang="ru-RU" sz="4000" b="1" smtClean="0">
                <a:solidFill>
                  <a:srgbClr val="002060"/>
                </a:solidFill>
              </a:rPr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3200" b="1" smtClean="0">
                <a:solidFill>
                  <a:srgbClr val="002060"/>
                </a:solidFill>
              </a:rPr>
              <a:t/>
            </a:r>
            <a:br>
              <a:rPr lang="ru-RU" sz="3200" b="1" smtClean="0">
                <a:solidFill>
                  <a:srgbClr val="002060"/>
                </a:solidFill>
              </a:rPr>
            </a:br>
            <a:r>
              <a:rPr lang="ru-RU" sz="1600" b="1" smtClean="0">
                <a:solidFill>
                  <a:srgbClr val="002060"/>
                </a:solidFill>
              </a:rPr>
              <a:t> </a:t>
            </a:r>
            <a:r>
              <a:rPr lang="ru-RU" sz="2000" b="1" smtClean="0">
                <a:solidFill>
                  <a:srgbClr val="002060"/>
                </a:solidFill>
              </a:rPr>
              <a:t/>
            </a:r>
            <a:br>
              <a:rPr lang="ru-RU" sz="2000" b="1" smtClean="0">
                <a:solidFill>
                  <a:srgbClr val="002060"/>
                </a:solidFill>
              </a:rPr>
            </a:br>
            <a:r>
              <a:rPr lang="ru-RU" sz="3200" b="1" smtClean="0">
                <a:solidFill>
                  <a:srgbClr val="002060"/>
                </a:solidFill>
              </a:rPr>
              <a:t/>
            </a:r>
            <a:br>
              <a:rPr lang="ru-RU" sz="3200" b="1" smtClean="0">
                <a:solidFill>
                  <a:srgbClr val="002060"/>
                </a:solidFill>
              </a:rPr>
            </a:br>
            <a:r>
              <a:rPr lang="ru-RU" sz="180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8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53358"/>
      </p:ext>
    </p:extLst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96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0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68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37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7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84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7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80448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85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7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Номинация  «Экообъект» ( средовой дизайн – объект)   Тема творческой работы: «ВКУСНАЯ   ГРЯДКА»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 «Экообъект» ( средовой дизайн – объект)   Тема творческой работы: «ВКУСНАЯ   ГРЯДКА»</dc:title>
  <dc:creator>ran007</dc:creator>
  <cp:lastModifiedBy>ran007</cp:lastModifiedBy>
  <cp:revision>2</cp:revision>
  <dcterms:created xsi:type="dcterms:W3CDTF">2016-10-05T17:57:55Z</dcterms:created>
  <dcterms:modified xsi:type="dcterms:W3CDTF">2016-10-05T18:01:17Z</dcterms:modified>
</cp:coreProperties>
</file>