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73" r:id="rId2"/>
    <p:sldId id="258" r:id="rId3"/>
    <p:sldId id="259" r:id="rId4"/>
    <p:sldId id="260" r:id="rId5"/>
    <p:sldId id="261" r:id="rId6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7" d="100"/>
          <a:sy n="87" d="100"/>
        </p:scale>
        <p:origin x="-570" y="41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BDD37F-BF75-4842-93D7-754100731BDE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36F505-7328-49DD-8648-89EE83F542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6200" y="180975"/>
            <a:ext cx="9753600" cy="649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368824" y="1196752"/>
            <a:ext cx="5976664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Monotype Corsiva" pitchFamily="66" charset="0"/>
              </a:rPr>
              <a:t>Муниципальное автономное дошкольное образовательное учреждение</a:t>
            </a:r>
          </a:p>
          <a:p>
            <a:pPr algn="ctr"/>
            <a:r>
              <a:rPr lang="ru-RU" sz="1600" dirty="0" smtClean="0">
                <a:latin typeface="Monotype Corsiva" pitchFamily="66" charset="0"/>
              </a:rPr>
              <a:t>муниципального образования город Краснодар</a:t>
            </a:r>
          </a:p>
          <a:p>
            <a:pPr algn="ctr"/>
            <a:r>
              <a:rPr lang="ru-RU" sz="1600" dirty="0" smtClean="0">
                <a:latin typeface="Monotype Corsiva" pitchFamily="66" charset="0"/>
              </a:rPr>
              <a:t>«Центр развития ребенка – детский сад №200»</a:t>
            </a:r>
          </a:p>
          <a:p>
            <a:pPr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«Экскурсия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в детскую поликлинику»</a:t>
            </a:r>
          </a:p>
          <a:p>
            <a:pPr algn="ctr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(в форме дидактической игры)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32920" y="4184660"/>
            <a:ext cx="51125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i="1" dirty="0" smtClean="0">
                <a:latin typeface="Monotype Corsiva" pitchFamily="66" charset="0"/>
              </a:rPr>
              <a:t>Автор работы: Хмельницкая Екатерина Викторовна-</a:t>
            </a:r>
          </a:p>
          <a:p>
            <a:pPr algn="r"/>
            <a:r>
              <a:rPr lang="ru-RU" i="1" dirty="0" smtClean="0">
                <a:latin typeface="Monotype Corsiva" pitchFamily="66" charset="0"/>
              </a:rPr>
              <a:t>воспитатель</a:t>
            </a:r>
          </a:p>
          <a:p>
            <a:pPr algn="r"/>
            <a:endParaRPr lang="ru-RU" i="1" dirty="0" smtClean="0">
              <a:latin typeface="Monotype Corsiva" pitchFamily="66" charset="0"/>
            </a:endParaRPr>
          </a:p>
          <a:p>
            <a:pPr algn="r"/>
            <a:r>
              <a:rPr lang="ru-RU" i="1" dirty="0" smtClean="0">
                <a:latin typeface="Monotype Corsiva" pitchFamily="66" charset="0"/>
              </a:rPr>
              <a:t> </a:t>
            </a:r>
            <a:endParaRPr lang="ru-RU" dirty="0" smtClean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80592" y="2348880"/>
            <a:ext cx="7200800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0" y="116632"/>
            <a:ext cx="9906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Сегодня мы отправимся на экскурсию в детскую поликлинику. Эта  экскурсия поможет нам узнать о нужной и интересной профессии врача и людей, которые ему помогают. Людей, которые работают в больницах и  поликлинике называют медицинские работники, а места, где они работают – медицинские учреждения.  Медицинские работники обычно носят белые халаты и белую шапку на голове. 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Врачи – очень умные и добрые люди, они много знают про каждую болезнь, про каждое лекарство. Они помогают людям, которые заболели. Людей, которые приходят в поликлинику на прием называют пациентами. 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Итак, мы начинаем знакомство с теми, кто работает в поликлинике, и первого, кого мы видим, это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регистратор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 Знаете кто это такой? Это нужный человек в поликлинике. Его кабинет называется регистратура.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76736" y="764704"/>
            <a:ext cx="4320480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0" y="188640"/>
            <a:ext cx="990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Он записывает всех больных на приём к врачу, выдаёт специальный лист – талон. В талоне написано, когда больному нужно прийти к врачу и в какой кабинет пройти.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5805264"/>
            <a:ext cx="99060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регистратуре можно вызвать врача на дом или получить справку. А ещё в регистратуре хранятся все медицинские карточки.  Это такая специальная тетрадь, в которой записаны все прививки, которые делались пациенту  и все болезни, которыми он переболел.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Итак, получаем у регистратора талоны и проходим  к другим врачам.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60648"/>
            <a:ext cx="990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Наш первый талон -  к врачу педиатру.</a:t>
            </a:r>
          </a:p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Кто же такой педиатр? 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92560" y="836712"/>
            <a:ext cx="7920880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6021288"/>
            <a:ext cx="990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Это тот врач, который лечит детей, проще говоря – детский врач. Он наблюдает ребёночка от самого рождения, следит за его ростом и весом. Если ребёнок заболел, он его осматривает, прослушивает, измеряет температуру, затем назначает нужные лекарства, следит, чтобы лечение проходило успешно. 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906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Ну вот, побывали мы у педиатра, а теперь посмотрим наш следующий талон. Он к врачу 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отоларингологу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Но это название очень сложное, поэтому чаще этого врача называют ЛОР.  </a:t>
            </a:r>
          </a:p>
          <a:p>
            <a:pPr algn="ctr"/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Кто же такой ЛОР и что же он лечит? </a:t>
            </a:r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36776" y="764705"/>
            <a:ext cx="3921224" cy="5160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0" y="6021288"/>
            <a:ext cx="9906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 лечит этот врач  уши, горло и нос. Обычно, когда дети болеют, они идут сначала к педиатру  и, если заболевание не сложное, педиатр лечит сам. Но если заболевание серьёзное, тогда педиатр выдаёт направление к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ЛОРу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415</Words>
  <Application>Microsoft Office PowerPoint</Application>
  <PresentationFormat>Лист A4 (210x297 мм)</PresentationFormat>
  <Paragraphs>24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12</cp:revision>
  <dcterms:created xsi:type="dcterms:W3CDTF">2016-09-25T20:44:27Z</dcterms:created>
  <dcterms:modified xsi:type="dcterms:W3CDTF">2016-10-05T20:17:32Z</dcterms:modified>
</cp:coreProperties>
</file>