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71" r:id="rId3"/>
    <p:sldId id="267" r:id="rId4"/>
    <p:sldId id="268" r:id="rId5"/>
    <p:sldId id="269" r:id="rId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0" y="48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DD37F-BF75-4842-93D7-754100731BDE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6F505-7328-49DD-8648-89EE83F542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59323"/>
            <a:ext cx="9906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Следующий талон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талон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ортопеду. Кто это такой?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8744" y="476672"/>
            <a:ext cx="475252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0472" y="5661248"/>
            <a:ext cx="9705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Детский ортопед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это врач, который занимается проблемами позвоночника, профилактикой и исправлением неправильного строения костей и суставов. Лечение ортопед назначает в соответствии с результатами анализов, причин и тяжести заболевания. Это может быть массаж, лечебная гимнастика, занятия на тренажерах, использование специальной обуви.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59323"/>
            <a:ext cx="9906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детским ортопедом  тесно работает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детский массажист.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это такой?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24808" y="476672"/>
            <a:ext cx="381642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0472" y="5733256"/>
            <a:ext cx="9705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человек, который делает различный массаж детям, помогая тем самым молодому растущему организму ребёнка правильным образом развиваться, укрепляя иммунитет. Детский массажист оказывает благоприятный эффект на кожу лица и тела, а также на внутренние органы растущего организма. Массаж помогает расти здоровым и крепким ребенком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детским ортопедом  тесно работает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детский хирург.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Кто это такой?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89240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человек, который занимается диагностикой и лечением заболеваний детей, включающих различные травмы. Иногда детский хирург может только поставить диагноз, а лечение требует серьезного хирургического вмешательства (операции) в больнице, куда детский хирург поликлиники даст направление.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564505"/>
            <a:ext cx="4880992" cy="324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5008" y="2276871"/>
            <a:ext cx="4752528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90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еще один врач, с которым тесно работает ортопед 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это детский невролог. Кто это такой?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2600" y="548680"/>
            <a:ext cx="698477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6165304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изучает нервную систему ребят,  решает проблемы с памятью, все ли в порядке с мышцами, а также ищет причину  головной боли с помощью различных приборов, датчиков.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" y="180975"/>
            <a:ext cx="9753600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68824" y="2060848"/>
            <a:ext cx="59766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и познакомились мы с профессией врача. На самом деле специальностей у врачей гораздо больше. Постепенно мы познакомимся и с другими. 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253</Words>
  <Application>Microsoft Office PowerPoint</Application>
  <PresentationFormat>Лист A4 (210x297 мм)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2016-09-25T20:44:27Z</dcterms:created>
  <dcterms:modified xsi:type="dcterms:W3CDTF">2016-10-05T20:20:14Z</dcterms:modified>
</cp:coreProperties>
</file>