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Cambria" pitchFamily="18" charset="0"/>
              </a:rPr>
              <a:t>                                                       «Неделя радостных встреч»</a:t>
            </a:r>
            <a:br>
              <a:rPr lang="ru-RU" sz="2400" b="1" i="1" dirty="0" smtClean="0">
                <a:solidFill>
                  <a:srgbClr val="C00000"/>
                </a:solidFill>
                <a:latin typeface="Cambria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День Дружбы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DSCF422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00100" y="1142984"/>
            <a:ext cx="3342749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DSCF420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29190" y="1214422"/>
            <a:ext cx="3500462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DSCF422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14348" y="3643314"/>
            <a:ext cx="3857652" cy="3000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DSCF355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929190" y="4071942"/>
            <a:ext cx="3643338" cy="24288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712831822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4786346" cy="500042"/>
          </a:xfrm>
        </p:spPr>
        <p:txBody>
          <a:bodyPr/>
          <a:lstStyle/>
          <a:p>
            <a:pPr algn="r" eaLnBrk="1" hangingPunct="1"/>
            <a:r>
              <a:rPr lang="ru-RU" sz="4000" b="1" i="1" dirty="0" smtClean="0">
                <a:solidFill>
                  <a:srgbClr val="C00000"/>
                </a:solidFill>
                <a:latin typeface="Cambria" pitchFamily="18" charset="0"/>
              </a:rPr>
              <a:t>«</a:t>
            </a:r>
            <a:r>
              <a:rPr lang="ru-RU" sz="4800" b="1" i="1" dirty="0" smtClean="0">
                <a:solidFill>
                  <a:srgbClr val="C00000"/>
                </a:solidFill>
                <a:latin typeface="Cambria" pitchFamily="18" charset="0"/>
              </a:rPr>
              <a:t>Сказки»</a:t>
            </a:r>
            <a:endParaRPr lang="ru-RU" sz="5400" b="1" dirty="0" smtClean="0">
              <a:solidFill>
                <a:srgbClr val="FF0066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DSC0170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85852" y="1000108"/>
            <a:ext cx="7000924" cy="50720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5292080" y="260648"/>
            <a:ext cx="3563888" cy="864096"/>
          </a:xfrm>
        </p:spPr>
        <p:txBody>
          <a:bodyPr/>
          <a:lstStyle/>
          <a:p>
            <a:pPr algn="r" eaLnBrk="1" hangingPunct="1"/>
            <a:r>
              <a:rPr lang="ru-RU" sz="2800" b="1" dirty="0" smtClean="0">
                <a:solidFill>
                  <a:srgbClr val="FF0066"/>
                </a:solidFill>
                <a:latin typeface="Cambria" pitchFamily="18" charset="0"/>
              </a:rPr>
              <a:t>Модуль 6. Заключительный. 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1686"/>
            <a:ext cx="4680519" cy="3123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212976"/>
            <a:ext cx="5076056" cy="3356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14283" y="3929066"/>
            <a:ext cx="3429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66"/>
                </a:solidFill>
                <a:latin typeface="Cambria" pitchFamily="18" charset="0"/>
              </a:rPr>
              <a:t>Для вас, родители!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325374692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5904656" cy="864096"/>
          </a:xfrm>
        </p:spPr>
        <p:txBody>
          <a:bodyPr/>
          <a:lstStyle/>
          <a:p>
            <a:pPr algn="r" eaLnBrk="1" hangingPunct="1"/>
            <a:r>
              <a:rPr lang="ru-RU" sz="3600" b="1" dirty="0" smtClean="0">
                <a:solidFill>
                  <a:srgbClr val="FF0066"/>
                </a:solidFill>
                <a:latin typeface="Cambria" pitchFamily="18" charset="0"/>
              </a:rPr>
              <a:t>«День рождения у Даши»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96752"/>
            <a:ext cx="7344815" cy="49294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62523797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40600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  <a:latin typeface="Cambria" pitchFamily="18" charset="0"/>
              </a:rPr>
              <a:t>Литература</a:t>
            </a: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78698750"/>
              </p:ext>
            </p:extLst>
          </p:nvPr>
        </p:nvGraphicFramePr>
        <p:xfrm>
          <a:off x="251520" y="836712"/>
          <a:ext cx="8579296" cy="56120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9618"/>
                <a:gridCol w="6108612"/>
                <a:gridCol w="1131066"/>
              </a:tblGrid>
              <a:tr h="39216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16" marR="551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16" marR="551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16" marR="55116" marT="0" marB="0"/>
                </a:tc>
              </a:tr>
              <a:tr h="20177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16" marR="5511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0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16" marR="5511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16" marR="551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16" marR="55116" marT="0" marB="0"/>
                </a:tc>
              </a:tr>
              <a:tr h="11234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16" marR="5511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16" marR="551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16" marR="55116" marT="0" marB="0"/>
                </a:tc>
              </a:tr>
              <a:tr h="11419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16" marR="5511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16" marR="551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16" marR="55116" marT="0" marB="0"/>
                </a:tc>
              </a:tr>
              <a:tr h="9443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16" marR="5511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16" marR="551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16" marR="55116" marT="0" marB="0"/>
                </a:tc>
              </a:tr>
              <a:tr h="79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16" marR="5511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16" marR="551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16" marR="55116" marT="0" marB="0"/>
                </a:tc>
              </a:tr>
            </a:tbl>
          </a:graphicData>
        </a:graphic>
      </p:graphicFrame>
      <p:pic>
        <p:nvPicPr>
          <p:cNvPr id="4" name="Рисунок 3" descr="4c3e9b9c7b9eddfa76e5c9f34ea961d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857232"/>
            <a:ext cx="1879096" cy="2786082"/>
          </a:xfrm>
          <a:prstGeom prst="rect">
            <a:avLst/>
          </a:prstGeom>
        </p:spPr>
      </p:pic>
      <p:pic>
        <p:nvPicPr>
          <p:cNvPr id="5" name="Рисунок 4" descr="100595991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714744" y="857232"/>
            <a:ext cx="2181225" cy="3000396"/>
          </a:xfrm>
          <a:prstGeom prst="rect">
            <a:avLst/>
          </a:prstGeom>
        </p:spPr>
      </p:pic>
      <p:pic>
        <p:nvPicPr>
          <p:cNvPr id="6" name="Рисунок 5" descr="76b559d7aab1ecbde15f910e3191289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2264" y="785794"/>
            <a:ext cx="1972242" cy="3214710"/>
          </a:xfrm>
          <a:prstGeom prst="rect">
            <a:avLst/>
          </a:prstGeom>
        </p:spPr>
      </p:pic>
      <p:pic>
        <p:nvPicPr>
          <p:cNvPr id="7" name="Рисунок 6" descr="5e81d438e341b9e26a412b7e27baacfb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85720" y="3643314"/>
            <a:ext cx="1961180" cy="2857520"/>
          </a:xfrm>
          <a:prstGeom prst="rect">
            <a:avLst/>
          </a:prstGeom>
        </p:spPr>
      </p:pic>
      <p:pic>
        <p:nvPicPr>
          <p:cNvPr id="8" name="Рисунок 7" descr="1014028404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500298" y="3643314"/>
            <a:ext cx="2194559" cy="3000372"/>
          </a:xfrm>
          <a:prstGeom prst="rect">
            <a:avLst/>
          </a:prstGeom>
        </p:spPr>
      </p:pic>
      <p:pic>
        <p:nvPicPr>
          <p:cNvPr id="9" name="Рисунок 8" descr="1010397479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786314" y="3714752"/>
            <a:ext cx="1933572" cy="2928934"/>
          </a:xfrm>
          <a:prstGeom prst="rect">
            <a:avLst/>
          </a:prstGeom>
        </p:spPr>
      </p:pic>
      <p:pic>
        <p:nvPicPr>
          <p:cNvPr id="10" name="Рисунок 9" descr="Тит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43768" y="4000504"/>
            <a:ext cx="1643074" cy="2428892"/>
          </a:xfrm>
          <a:prstGeom prst="rect">
            <a:avLst/>
          </a:prstGeo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3 (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2286000" y="2438400"/>
            <a:ext cx="4048125" cy="1943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  </a:t>
            </a:r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НОВЫМ  УЧЕБНЫМ</a:t>
            </a:r>
          </a:p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ГОДОМ</a:t>
            </a: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!</a:t>
            </a:r>
          </a:p>
          <a:p>
            <a:pPr algn="ctr"/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4786322"/>
            <a:ext cx="4000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Благодарю за внимание!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1643043" y="214290"/>
            <a:ext cx="5357850" cy="1154710"/>
          </a:xfrm>
        </p:spPr>
        <p:txBody>
          <a:bodyPr/>
          <a:lstStyle/>
          <a:p>
            <a:pPr algn="r" eaLnBrk="1" hangingPunct="1"/>
            <a:r>
              <a:rPr lang="ru-RU" sz="2800" b="1" i="1" dirty="0" smtClean="0">
                <a:solidFill>
                  <a:srgbClr val="C00000"/>
                </a:solidFill>
                <a:latin typeface="Cambria" pitchFamily="18" charset="0"/>
              </a:rPr>
              <a:t> «</a:t>
            </a:r>
            <a:r>
              <a:rPr lang="ru-RU" sz="2400" b="1" i="1" dirty="0" smtClean="0">
                <a:solidFill>
                  <a:srgbClr val="C00000"/>
                </a:solidFill>
                <a:latin typeface="Cambria" pitchFamily="18" charset="0"/>
              </a:rPr>
              <a:t>Неделя радостных встреч»</a:t>
            </a:r>
            <a:r>
              <a:rPr lang="ru-RU" sz="5400" b="1" i="1" dirty="0" smtClean="0">
                <a:solidFill>
                  <a:srgbClr val="C00000"/>
                </a:solidFill>
                <a:latin typeface="Cambria" pitchFamily="18" charset="0"/>
              </a:rPr>
              <a:t/>
            </a:r>
            <a:br>
              <a:rPr lang="ru-RU" sz="5400" b="1" i="1" dirty="0" smtClean="0">
                <a:solidFill>
                  <a:srgbClr val="C00000"/>
                </a:solidFill>
                <a:latin typeface="Cambria" pitchFamily="18" charset="0"/>
              </a:rPr>
            </a:br>
            <a:r>
              <a:rPr lang="ru-RU" sz="5400" b="1" i="1" dirty="0" smtClean="0">
                <a:solidFill>
                  <a:srgbClr val="C00000"/>
                </a:solidFill>
                <a:latin typeface="Cambria" pitchFamily="18" charset="0"/>
              </a:rPr>
              <a:t>День Березы   </a:t>
            </a:r>
            <a:r>
              <a:rPr lang="ru-RU" sz="5400" b="1" i="1" dirty="0" smtClean="0">
                <a:solidFill>
                  <a:srgbClr val="C00000"/>
                </a:solidFill>
              </a:rPr>
              <a:t>          </a:t>
            </a:r>
            <a:endParaRPr lang="ru-RU" sz="5400" b="1" dirty="0" smtClean="0">
              <a:solidFill>
                <a:srgbClr val="FF0066"/>
              </a:solidFill>
              <a:latin typeface="Cambria" pitchFamily="18" charset="0"/>
            </a:endParaRPr>
          </a:p>
        </p:txBody>
      </p:sp>
      <p:pic>
        <p:nvPicPr>
          <p:cNvPr id="5" name="Содержимое 4" descr="DSCF424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1357298"/>
            <a:ext cx="3643338" cy="250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DSCF423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3438" y="1357298"/>
            <a:ext cx="3571900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DSCF424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86248" y="3857628"/>
            <a:ext cx="3786214" cy="27146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DSCF422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7158" y="4000504"/>
            <a:ext cx="3714744" cy="24288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501122" cy="868958"/>
          </a:xfrm>
        </p:spPr>
        <p:txBody>
          <a:bodyPr/>
          <a:lstStyle/>
          <a:p>
            <a:pPr algn="r" eaLnBrk="1" hangingPunct="1"/>
            <a:r>
              <a:rPr lang="ru-RU" sz="2800" b="1" i="1" dirty="0" smtClean="0">
                <a:solidFill>
                  <a:srgbClr val="C00000"/>
                </a:solidFill>
                <a:latin typeface="Cambria" pitchFamily="18" charset="0"/>
              </a:rPr>
              <a:t>«</a:t>
            </a:r>
            <a:r>
              <a:rPr lang="ru-RU" sz="2400" b="1" i="1" dirty="0" smtClean="0">
                <a:solidFill>
                  <a:srgbClr val="C00000"/>
                </a:solidFill>
                <a:latin typeface="Cambria" pitchFamily="18" charset="0"/>
              </a:rPr>
              <a:t>Неделя радостных встреч»                                    </a:t>
            </a:r>
            <a:br>
              <a:rPr lang="ru-RU" sz="2400" b="1" i="1" dirty="0" smtClean="0">
                <a:solidFill>
                  <a:srgbClr val="C00000"/>
                </a:solidFill>
                <a:latin typeface="Cambria" pitchFamily="18" charset="0"/>
              </a:rPr>
            </a:br>
            <a:r>
              <a:rPr lang="ru-RU" sz="4800" b="1" i="1" dirty="0" smtClean="0">
                <a:solidFill>
                  <a:srgbClr val="C00000"/>
                </a:solidFill>
                <a:latin typeface="Cambria" pitchFamily="18" charset="0"/>
              </a:rPr>
              <a:t>День Экспериментальный   </a:t>
            </a:r>
            <a:r>
              <a:rPr lang="ru-RU" sz="4800" b="1" i="1" dirty="0" smtClean="0">
                <a:solidFill>
                  <a:srgbClr val="C00000"/>
                </a:solidFill>
              </a:rPr>
              <a:t>          </a:t>
            </a:r>
            <a:endParaRPr lang="ru-RU" sz="4800" b="1" dirty="0" smtClean="0">
              <a:solidFill>
                <a:srgbClr val="FF0066"/>
              </a:solidFill>
              <a:latin typeface="Cambria" pitchFamily="18" charset="0"/>
            </a:endParaRPr>
          </a:p>
        </p:txBody>
      </p:sp>
      <p:pic>
        <p:nvPicPr>
          <p:cNvPr id="6" name="Содержимое 5" descr="DSCF425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85786" y="1571612"/>
            <a:ext cx="3429024" cy="250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DSCF425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4876" y="1571612"/>
            <a:ext cx="3643306" cy="250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DSCF423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14348" y="4214818"/>
            <a:ext cx="3500462" cy="26431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DSCF428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857752" y="4286256"/>
            <a:ext cx="3714776" cy="25717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86808" cy="1154710"/>
          </a:xfrm>
        </p:spPr>
        <p:txBody>
          <a:bodyPr/>
          <a:lstStyle/>
          <a:p>
            <a:pPr algn="r" eaLnBrk="1" hangingPunct="1"/>
            <a:r>
              <a:rPr lang="ru-RU" sz="2800" b="1" i="1" dirty="0" smtClean="0">
                <a:solidFill>
                  <a:srgbClr val="C00000"/>
                </a:solidFill>
                <a:latin typeface="Cambria" pitchFamily="18" charset="0"/>
              </a:rPr>
              <a:t>      «</a:t>
            </a:r>
            <a:r>
              <a:rPr lang="ru-RU" sz="2400" b="1" i="1" dirty="0" smtClean="0">
                <a:solidFill>
                  <a:srgbClr val="C00000"/>
                </a:solidFill>
                <a:latin typeface="Cambria" pitchFamily="18" charset="0"/>
              </a:rPr>
              <a:t>Неделя радостных встреч» </a:t>
            </a:r>
            <a:br>
              <a:rPr lang="ru-RU" sz="2400" b="1" i="1" dirty="0" smtClean="0">
                <a:solidFill>
                  <a:srgbClr val="C00000"/>
                </a:solidFill>
                <a:latin typeface="Cambria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Cambria" pitchFamily="18" charset="0"/>
              </a:rPr>
              <a:t>  </a:t>
            </a:r>
            <a:r>
              <a:rPr lang="ru-RU" sz="4800" b="1" i="1" dirty="0" smtClean="0">
                <a:solidFill>
                  <a:srgbClr val="C00000"/>
                </a:solidFill>
                <a:latin typeface="Cambria" pitchFamily="18" charset="0"/>
              </a:rPr>
              <a:t>День Физкультуры  </a:t>
            </a:r>
            <a:r>
              <a:rPr lang="ru-RU" sz="5400" b="1" i="1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ru-RU" sz="5400" b="1" i="1" dirty="0" smtClean="0">
                <a:solidFill>
                  <a:srgbClr val="C00000"/>
                </a:solidFill>
              </a:rPr>
              <a:t>          </a:t>
            </a:r>
            <a:endParaRPr lang="ru-RU" sz="5400" b="1" dirty="0" smtClean="0">
              <a:solidFill>
                <a:srgbClr val="FF0066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DSCF421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00100" y="1428736"/>
            <a:ext cx="3500462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DSC0171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72066" y="1500174"/>
            <a:ext cx="3643338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Рисунок 17" descr="DSCF40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143504" y="4143380"/>
            <a:ext cx="3643306" cy="23574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Рисунок 19" descr="DSCF403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57224" y="4000504"/>
            <a:ext cx="3643338" cy="250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7215237" cy="868958"/>
          </a:xfrm>
        </p:spPr>
        <p:txBody>
          <a:bodyPr/>
          <a:lstStyle/>
          <a:p>
            <a:pPr algn="r" eaLnBrk="1" hangingPunct="1"/>
            <a:r>
              <a:rPr lang="ru-RU" sz="4800" b="1" i="1" dirty="0" smtClean="0">
                <a:solidFill>
                  <a:srgbClr val="C00000"/>
                </a:solidFill>
                <a:latin typeface="Cambria" pitchFamily="18" charset="0"/>
              </a:rPr>
              <a:t>Спортивный досуг</a:t>
            </a:r>
            <a:endParaRPr lang="ru-RU" sz="5400" b="1" dirty="0" smtClean="0">
              <a:solidFill>
                <a:srgbClr val="FF0066"/>
              </a:solidFill>
              <a:latin typeface="Cambria" pitchFamily="18" charset="0"/>
            </a:endParaRPr>
          </a:p>
        </p:txBody>
      </p:sp>
      <p:pic>
        <p:nvPicPr>
          <p:cNvPr id="6" name="Содержимое 5" descr="DSCF404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71472" y="1428737"/>
            <a:ext cx="3571899" cy="23574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DSCF405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628" y="4000504"/>
            <a:ext cx="3857652" cy="27146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DSCF405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72066" y="1428736"/>
            <a:ext cx="3643306" cy="250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DSCF407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71472" y="3929066"/>
            <a:ext cx="3714744" cy="27860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7215237" cy="868958"/>
          </a:xfrm>
        </p:spPr>
        <p:txBody>
          <a:bodyPr/>
          <a:lstStyle/>
          <a:p>
            <a:pPr algn="r" eaLnBrk="1" hangingPunct="1"/>
            <a:r>
              <a:rPr lang="ru-RU" sz="4800" b="1" i="1" dirty="0" smtClean="0">
                <a:solidFill>
                  <a:srgbClr val="C00000"/>
                </a:solidFill>
                <a:latin typeface="Cambria" pitchFamily="18" charset="0"/>
              </a:rPr>
              <a:t>Волшебная неделя</a:t>
            </a:r>
            <a:endParaRPr lang="ru-RU" sz="5400" b="1" dirty="0" smtClean="0">
              <a:solidFill>
                <a:srgbClr val="FF0066"/>
              </a:solidFill>
              <a:latin typeface="Cambria" pitchFamily="18" charset="0"/>
            </a:endParaRPr>
          </a:p>
        </p:txBody>
      </p:sp>
      <p:pic>
        <p:nvPicPr>
          <p:cNvPr id="10" name="Содержимое 9" descr="Список детей 04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57291" y="1428736"/>
            <a:ext cx="6572296" cy="50006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8215370" cy="928670"/>
          </a:xfrm>
        </p:spPr>
        <p:txBody>
          <a:bodyPr/>
          <a:lstStyle/>
          <a:p>
            <a:pPr algn="r" eaLnBrk="1" hangingPunct="1"/>
            <a:r>
              <a:rPr lang="ru-RU" sz="4800" b="1" i="1" dirty="0" smtClean="0">
                <a:solidFill>
                  <a:srgbClr val="C00000"/>
                </a:solidFill>
                <a:latin typeface="Cambria" pitchFamily="18" charset="0"/>
              </a:rPr>
              <a:t>  </a:t>
            </a:r>
            <a:r>
              <a:rPr lang="ru-RU" sz="2400" b="1" i="1" dirty="0" smtClean="0">
                <a:solidFill>
                  <a:srgbClr val="C00000"/>
                </a:solidFill>
                <a:latin typeface="Cambria" pitchFamily="18" charset="0"/>
              </a:rPr>
              <a:t>Неделя:  </a:t>
            </a:r>
            <a:br>
              <a:rPr lang="ru-RU" sz="2400" b="1" i="1" dirty="0" smtClean="0">
                <a:solidFill>
                  <a:srgbClr val="C00000"/>
                </a:solidFill>
                <a:latin typeface="Cambria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Cambria" pitchFamily="18" charset="0"/>
              </a:rPr>
              <a:t>«</a:t>
            </a:r>
            <a:r>
              <a:rPr lang="ru-RU" sz="4800" b="1" i="1" dirty="0" smtClean="0">
                <a:solidFill>
                  <a:srgbClr val="C00000"/>
                </a:solidFill>
                <a:latin typeface="Cambria" pitchFamily="18" charset="0"/>
              </a:rPr>
              <a:t>Ребенок в мире людей»</a:t>
            </a:r>
            <a:endParaRPr lang="ru-RU" sz="5400" b="1" dirty="0" smtClean="0">
              <a:solidFill>
                <a:srgbClr val="FF0066"/>
              </a:solidFill>
              <a:latin typeface="Cambria" pitchFamily="18" charset="0"/>
            </a:endParaRPr>
          </a:p>
        </p:txBody>
      </p:sp>
      <p:pic>
        <p:nvPicPr>
          <p:cNvPr id="7" name="Содержимое 6" descr="DSCF428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28596" y="1214422"/>
            <a:ext cx="4214842" cy="26967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DSCF429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57752" y="1214422"/>
            <a:ext cx="4000496" cy="27146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DSCF429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71736" y="4143380"/>
            <a:ext cx="3857652" cy="25717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6786610" cy="500042"/>
          </a:xfrm>
        </p:spPr>
        <p:txBody>
          <a:bodyPr/>
          <a:lstStyle/>
          <a:p>
            <a:pPr algn="r" eaLnBrk="1" hangingPunct="1"/>
            <a:r>
              <a:rPr lang="ru-RU" sz="4800" b="1" i="1" dirty="0" smtClean="0">
                <a:solidFill>
                  <a:srgbClr val="C00000"/>
                </a:solidFill>
                <a:latin typeface="Cambria" pitchFamily="18" charset="0"/>
              </a:rPr>
              <a:t>  </a:t>
            </a:r>
            <a:r>
              <a:rPr lang="ru-RU" sz="2400" b="1" i="1" dirty="0" smtClean="0">
                <a:solidFill>
                  <a:srgbClr val="C00000"/>
                </a:solidFill>
                <a:latin typeface="Cambria" pitchFamily="18" charset="0"/>
              </a:rPr>
              <a:t>  </a:t>
            </a:r>
            <a:r>
              <a:rPr lang="ru-RU" sz="4000" b="1" i="1" dirty="0" smtClean="0">
                <a:solidFill>
                  <a:srgbClr val="C00000"/>
                </a:solidFill>
                <a:latin typeface="Cambria" pitchFamily="18" charset="0"/>
              </a:rPr>
              <a:t>«</a:t>
            </a:r>
            <a:r>
              <a:rPr lang="ru-RU" sz="4800" b="1" i="1" dirty="0" smtClean="0">
                <a:solidFill>
                  <a:srgbClr val="C00000"/>
                </a:solidFill>
                <a:latin typeface="Cambria" pitchFamily="18" charset="0"/>
              </a:rPr>
              <a:t>Цветочная неделя»</a:t>
            </a:r>
            <a:endParaRPr lang="ru-RU" sz="5400" b="1" dirty="0" smtClean="0">
              <a:solidFill>
                <a:srgbClr val="FF0066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DSCF431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857232"/>
            <a:ext cx="4214842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DSCF432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6314" y="2786058"/>
            <a:ext cx="4143404" cy="37861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6643734" cy="500042"/>
          </a:xfrm>
        </p:spPr>
        <p:txBody>
          <a:bodyPr/>
          <a:lstStyle/>
          <a:p>
            <a:pPr algn="r" eaLnBrk="1" hangingPunct="1"/>
            <a:r>
              <a:rPr lang="ru-RU" sz="4000" b="1" i="1" dirty="0" smtClean="0">
                <a:solidFill>
                  <a:srgbClr val="C00000"/>
                </a:solidFill>
                <a:latin typeface="Cambria" pitchFamily="18" charset="0"/>
              </a:rPr>
              <a:t>«</a:t>
            </a:r>
            <a:r>
              <a:rPr lang="ru-RU" sz="4800" b="1" i="1" dirty="0" smtClean="0">
                <a:solidFill>
                  <a:srgbClr val="C00000"/>
                </a:solidFill>
                <a:latin typeface="Cambria" pitchFamily="18" charset="0"/>
              </a:rPr>
              <a:t>Юные пешеходы»</a:t>
            </a:r>
            <a:endParaRPr lang="ru-RU" sz="5400" b="1" dirty="0" smtClean="0">
              <a:solidFill>
                <a:srgbClr val="FF0066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DSC0312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57356" y="571480"/>
            <a:ext cx="5500726" cy="2857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DSC0313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00166" y="3571876"/>
            <a:ext cx="5929354" cy="32861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                                                     «Неделя радостных встреч» День Дружбы</vt:lpstr>
      <vt:lpstr> «Неделя радостных встреч» День Березы             </vt:lpstr>
      <vt:lpstr>«Неделя радостных встреч»                                     День Экспериментальный             </vt:lpstr>
      <vt:lpstr>      «Неделя радостных встреч»    День Физкультуры             </vt:lpstr>
      <vt:lpstr>Спортивный досуг</vt:lpstr>
      <vt:lpstr>Волшебная неделя</vt:lpstr>
      <vt:lpstr>  Неделя:   «Ребенок в мире людей»</vt:lpstr>
      <vt:lpstr>    «Цветочная неделя»</vt:lpstr>
      <vt:lpstr>«Юные пешеходы»</vt:lpstr>
      <vt:lpstr>«Сказки»</vt:lpstr>
      <vt:lpstr>Модуль 6. Заключительный. </vt:lpstr>
      <vt:lpstr>«День рождения у Даши»</vt:lpstr>
      <vt:lpstr>Литература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          «Неделя радостных встреч» День Дружбы</dc:title>
  <dc:creator>Валентина кокоева</dc:creator>
  <cp:lastModifiedBy>Валюша</cp:lastModifiedBy>
  <cp:revision>1</cp:revision>
  <dcterms:created xsi:type="dcterms:W3CDTF">2016-10-05T14:46:49Z</dcterms:created>
  <dcterms:modified xsi:type="dcterms:W3CDTF">2016-10-05T14:47:07Z</dcterms:modified>
</cp:coreProperties>
</file>