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60" r:id="rId2"/>
    <p:sldId id="264" r:id="rId3"/>
    <p:sldId id="261" r:id="rId4"/>
    <p:sldId id="267" r:id="rId5"/>
    <p:sldId id="262" r:id="rId6"/>
    <p:sldId id="271" r:id="rId7"/>
    <p:sldId id="265" r:id="rId8"/>
    <p:sldId id="268" r:id="rId9"/>
    <p:sldId id="269" r:id="rId10"/>
    <p:sldId id="273" r:id="rId11"/>
    <p:sldId id="272" r:id="rId12"/>
    <p:sldId id="270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DECE5A6-39A5-48B4-B3B9-8BAA1EBB54D6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1EA7A8B-7F2D-4739-8146-564C9DC73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86700" cy="1325563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tt-RU" sz="60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-  Тукай оныклары</a:t>
            </a:r>
            <a:endParaRPr lang="ru-RU" sz="60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C:\Users\гульшат\Pictures\9rHDSWya-P8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7" t="20300" r="14586"/>
          <a:stretch/>
        </p:blipFill>
        <p:spPr bwMode="auto">
          <a:xfrm>
            <a:off x="1043608" y="1556793"/>
            <a:ext cx="6912768" cy="511256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12047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“Туган тел” бәйрәмендә катнашу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МБДОУ-81\Desktop\для садика\vi6Cktt43vU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-962" t="-10585" r="962" b="10585"/>
          <a:stretch/>
        </p:blipFill>
        <p:spPr bwMode="auto">
          <a:xfrm>
            <a:off x="467544" y="1052736"/>
            <a:ext cx="8208912" cy="5472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9431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1229"/>
            <a:ext cx="7886700" cy="1325563"/>
          </a:xfrm>
        </p:spPr>
        <p:txBody>
          <a:bodyPr/>
          <a:lstStyle/>
          <a:p>
            <a:pPr algn="ctr"/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туган тел, и ,матур тел...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МБДОУ-81\Desktop\для садика\dBLwWczBfTk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tretch/>
        </p:blipFill>
        <p:spPr bwMode="auto">
          <a:xfrm>
            <a:off x="795201" y="1600200"/>
            <a:ext cx="6791597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1361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1229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Әйт әле, күбәләк, сөйләшик бергәләп...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МБДОУ-81\Desktop\для садика\8lkK_NV4phk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tretch/>
        </p:blipFill>
        <p:spPr bwMode="auto">
          <a:xfrm>
            <a:off x="795201" y="1600200"/>
            <a:ext cx="6791597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924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000372"/>
            <a:ext cx="7886700" cy="1325563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tt-RU" sz="8800" b="1" i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</a:t>
            </a:r>
            <a:r>
              <a:rPr lang="ru-RU" sz="8800" b="1" i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ътибарыгыз </a:t>
            </a:r>
            <a:r>
              <a:rPr lang="tt-RU" sz="8800" b="1" i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өчен рәхмәт!</a:t>
            </a:r>
            <a:endParaRPr lang="ru-RU" sz="8800" b="1" i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Тукай китапларын карыйбыз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9716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Төркемдә Габдулла Тукай китапларын туплау, аларны бергәләп карау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916832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63604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Әйт әле, күбәләк (күбәләк канатларын бизәү)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549" y="1685247"/>
            <a:ext cx="3266902" cy="4355869"/>
          </a:xfrm>
        </p:spPr>
      </p:pic>
    </p:spTree>
    <p:extLst>
      <p:ext uri="{BB962C8B-B14F-4D97-AF65-F5344CB8AC3E}">
        <p14:creationId xmlns:p14="http://schemas.microsoft.com/office/powerpoint/2010/main" val="2778380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Акбайга оя ясыйбыз</a:t>
            </a:r>
            <a:endParaRPr lang="ru-RU" sz="48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5" y="1436274"/>
            <a:ext cx="6496602" cy="4872452"/>
          </a:xfrm>
        </p:spPr>
      </p:pic>
    </p:spTree>
    <p:extLst>
      <p:ext uri="{BB962C8B-B14F-4D97-AF65-F5344CB8AC3E}">
        <p14:creationId xmlns:p14="http://schemas.microsoft.com/office/powerpoint/2010/main" val="3283273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Бергәләшеп  “Туган тел”не өйрәнәбез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МБДОУ-81\Desktop\для садика\AGLhM3AZBwg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tretch/>
        </p:blipFill>
        <p:spPr bwMode="auto">
          <a:xfrm>
            <a:off x="783216" y="1600200"/>
            <a:ext cx="6815568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95287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эше әти-әниләрне дә   кызыксындырды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552727" cy="4914545"/>
          </a:xfrm>
        </p:spPr>
      </p:pic>
    </p:spTree>
    <p:extLst>
      <p:ext uri="{BB962C8B-B14F-4D97-AF65-F5344CB8AC3E}">
        <p14:creationId xmlns:p14="http://schemas.microsoft.com/office/powerpoint/2010/main" val="1265720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271786"/>
          </a:xfrm>
        </p:spPr>
        <p:txBody>
          <a:bodyPr>
            <a:normAutofit/>
          </a:bodyPr>
          <a:lstStyle/>
          <a:p>
            <a:pPr algn="r"/>
            <a:r>
              <a:rPr lang="tt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Татарча </a:t>
            </a:r>
            <a:br>
              <a:rPr lang="tt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мультфильмнар </a:t>
            </a:r>
            <a:br>
              <a:rPr lang="tt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карыйбыз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im0-tub-ru.yandex.net/i?id=847d6b6e90c71862ad516a571a9b2429&amp;n=33&amp;h=215&amp;w=287"/>
          <p:cNvPicPr>
            <a:picLocks noGrp="1"/>
          </p:cNvPicPr>
          <p:nvPr>
            <p:ph idx="1"/>
          </p:nvPr>
        </p:nvPicPr>
        <p:blipFill rotWithShape="1">
          <a:blip r:embed="rId2" cstate="print"/>
          <a:stretch/>
        </p:blipFill>
        <p:spPr bwMode="auto">
          <a:xfrm>
            <a:off x="3071802" y="3071810"/>
            <a:ext cx="5519757" cy="347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.ytimg.com/vi/yPkk0beeeGY/0.jpg"/>
          <p:cNvPicPr/>
          <p:nvPr/>
        </p:nvPicPr>
        <p:blipFill rotWithShape="1">
          <a:blip r:embed="rId3" cstate="print"/>
          <a:srcRect l="4069" r="7763" b="4145"/>
          <a:stretch/>
        </p:blipFill>
        <p:spPr bwMode="auto">
          <a:xfrm>
            <a:off x="251520" y="358199"/>
            <a:ext cx="468052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0623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tt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Ата-аналар ярдәме белән Тукай әсәрләренә кул эшләре, рәсемнәр ясау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6620" r="6915" b="-1"/>
          <a:stretch/>
        </p:blipFill>
        <p:spPr>
          <a:xfrm>
            <a:off x="107504" y="1124744"/>
            <a:ext cx="5112569" cy="40633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8" t="9875" r="18026" b="-1"/>
          <a:stretch/>
        </p:blipFill>
        <p:spPr>
          <a:xfrm>
            <a:off x="4622207" y="2824274"/>
            <a:ext cx="4495750" cy="400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21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153</TotalTime>
  <Words>78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Franklin Gothic Book</vt:lpstr>
      <vt:lpstr>Times New Roman</vt:lpstr>
      <vt:lpstr>Wingdings 2</vt:lpstr>
      <vt:lpstr>Техническая</vt:lpstr>
      <vt:lpstr>Без -  Тукай оныклары</vt:lpstr>
      <vt:lpstr>Тукай китапларын карыйбыз</vt:lpstr>
      <vt:lpstr>Төркемдә Габдулла Тукай китапларын туплау, аларны бергәләп карау</vt:lpstr>
      <vt:lpstr>Әйт әле, күбәләк (күбәләк канатларын бизәү)</vt:lpstr>
      <vt:lpstr>Акбайга оя ясыйбыз</vt:lpstr>
      <vt:lpstr>Бергәләшеп  “Туган тел”не өйрәнәбез</vt:lpstr>
      <vt:lpstr>Проект эше әти-әниләрне дә   кызыксындырды</vt:lpstr>
      <vt:lpstr>Татарча  мультфильмнар  карыйбыз</vt:lpstr>
      <vt:lpstr>Ата-аналар ярдәме белән Тукай әсәрләренә кул эшләре, рәсемнәр ясау</vt:lpstr>
      <vt:lpstr>“Туган тел” бәйрәмендә катнашу</vt:lpstr>
      <vt:lpstr>И, туган тел, и ,матур тел...</vt:lpstr>
      <vt:lpstr>Әйт әле, күбәләк, сөйләшик бергәләп...</vt:lpstr>
      <vt:lpstr>Игътибарыгыз өчен рәхмәт!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МБДОУ-81</dc:creator>
  <cp:lastModifiedBy>1</cp:lastModifiedBy>
  <cp:revision>24</cp:revision>
  <dcterms:created xsi:type="dcterms:W3CDTF">2016-01-25T11:51:05Z</dcterms:created>
  <dcterms:modified xsi:type="dcterms:W3CDTF">2016-10-01T18:49:00Z</dcterms:modified>
</cp:coreProperties>
</file>