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10" Type="http://schemas.openxmlformats.org/officeDocument/2006/relationships/image" Target="../media/image23.png"/><Relationship Id="rId4" Type="http://schemas.openxmlformats.org/officeDocument/2006/relationships/image" Target="../media/image17.jpg"/><Relationship Id="rId9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6993"/>
            <a:ext cx="4464496" cy="2631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-900000">
            <a:off x="711300" y="2609299"/>
            <a:ext cx="7806837" cy="16061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Секреты общения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09120"/>
            <a:ext cx="7389085" cy="192421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Классный час </a:t>
            </a:r>
            <a:r>
              <a:rPr lang="ru-RU" b="1" dirty="0"/>
              <a:t> </a:t>
            </a:r>
            <a:r>
              <a:rPr lang="ru-RU" b="1" dirty="0" smtClean="0"/>
              <a:t>( 9 класс )</a:t>
            </a:r>
          </a:p>
          <a:p>
            <a:r>
              <a:rPr lang="ru-RU" b="1" dirty="0" smtClean="0"/>
              <a:t>Презентацию выполнила : </a:t>
            </a:r>
          </a:p>
          <a:p>
            <a:r>
              <a:rPr lang="ru-RU" b="1" dirty="0" smtClean="0"/>
              <a:t>учитель математики Кирисова Н.Н. </a:t>
            </a:r>
            <a:r>
              <a:rPr lang="ru-RU" b="1" dirty="0"/>
              <a:t>, 	</a:t>
            </a:r>
            <a:endParaRPr lang="ru-RU" b="1" dirty="0" smtClean="0"/>
          </a:p>
          <a:p>
            <a:r>
              <a:rPr lang="ru-RU" b="1" dirty="0" smtClean="0"/>
              <a:t>ГБОУ </a:t>
            </a:r>
            <a:r>
              <a:rPr lang="ru-RU" b="1" dirty="0"/>
              <a:t>"Казанская школа №142"</a:t>
            </a: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0764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4888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latin typeface="Arial Black" pitchFamily="34" charset="0"/>
              </a:rPr>
              <a:t>Секрет </a:t>
            </a:r>
            <a:r>
              <a:rPr lang="ru-RU" sz="3200" b="1" i="1" u="sng" dirty="0" smtClean="0">
                <a:latin typeface="Arial Black" pitchFamily="34" charset="0"/>
              </a:rPr>
              <a:t>2</a:t>
            </a:r>
          </a:p>
          <a:p>
            <a:endParaRPr lang="ru-RU" sz="3200" b="1" i="1" u="sng" dirty="0">
              <a:latin typeface="Arial Black" pitchFamily="34" charset="0"/>
            </a:endParaRPr>
          </a:p>
          <a:p>
            <a:r>
              <a:rPr lang="ru-RU" sz="3200" b="1" dirty="0" smtClean="0">
                <a:latin typeface="Arial Black" pitchFamily="34" charset="0"/>
              </a:rPr>
              <a:t>Умейте доверять</a:t>
            </a:r>
            <a:r>
              <a:rPr lang="ru-RU" sz="3200" b="1" dirty="0">
                <a:latin typeface="Arial Black" pitchFamily="34" charset="0"/>
              </a:rPr>
              <a:t>  и самим заслуживать доверие</a:t>
            </a:r>
            <a:endParaRPr lang="ru-RU" sz="3200" b="1" i="1" u="sng" dirty="0" smtClean="0">
              <a:latin typeface="Arial Black" pitchFamily="34" charset="0"/>
            </a:endParaRPr>
          </a:p>
          <a:p>
            <a:r>
              <a:rPr lang="ru-RU" sz="3200" b="1" i="1" u="sng" dirty="0" smtClean="0">
                <a:latin typeface="Arial Black" pitchFamily="34" charset="0"/>
              </a:rPr>
              <a:t> </a:t>
            </a:r>
            <a:endParaRPr lang="ru-RU" sz="3200" b="1" i="1" u="sng" dirty="0"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356992"/>
            <a:ext cx="5788520" cy="31125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07246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0466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latin typeface="Arial Black" pitchFamily="34" charset="0"/>
              </a:rPr>
              <a:t>Секрет 3 </a:t>
            </a:r>
            <a:endParaRPr lang="ru-RU" sz="3200" b="1" i="1" u="sng" dirty="0" smtClean="0">
              <a:latin typeface="Arial Black" pitchFamily="34" charset="0"/>
            </a:endParaRPr>
          </a:p>
          <a:p>
            <a:r>
              <a:rPr lang="ru-RU" sz="3200" b="1" dirty="0" smtClean="0">
                <a:latin typeface="Arial Black" pitchFamily="34" charset="0"/>
              </a:rPr>
              <a:t>Знать</a:t>
            </a:r>
            <a:r>
              <a:rPr lang="ru-RU" sz="3200" b="1" dirty="0">
                <a:latin typeface="Arial Black" pitchFamily="34" charset="0"/>
              </a:rPr>
              <a:t>, чего хочет твой </a:t>
            </a:r>
            <a:r>
              <a:rPr lang="ru-RU" sz="3200" b="1" dirty="0" smtClean="0">
                <a:latin typeface="Arial Black" pitchFamily="34" charset="0"/>
              </a:rPr>
              <a:t>партнер</a:t>
            </a:r>
          </a:p>
          <a:p>
            <a:endParaRPr lang="ru-RU" sz="3200" b="1" dirty="0">
              <a:latin typeface="Arial Black" pitchFamily="34" charset="0"/>
            </a:endParaRPr>
          </a:p>
          <a:p>
            <a:r>
              <a:rPr lang="ru-RU" sz="3200" b="1" i="1" u="sng" dirty="0">
                <a:latin typeface="Arial Black" pitchFamily="34" charset="0"/>
              </a:rPr>
              <a:t>Секрет </a:t>
            </a:r>
            <a:r>
              <a:rPr lang="ru-RU" sz="3200" b="1" i="1" u="sng" dirty="0" smtClean="0">
                <a:latin typeface="Arial Black" pitchFamily="34" charset="0"/>
              </a:rPr>
              <a:t>4</a:t>
            </a:r>
          </a:p>
          <a:p>
            <a:r>
              <a:rPr lang="ru-RU" sz="3200" b="1" dirty="0" smtClean="0">
                <a:latin typeface="Arial Black" pitchFamily="34" charset="0"/>
              </a:rPr>
              <a:t>Чаще </a:t>
            </a:r>
            <a:r>
              <a:rPr lang="ru-RU" sz="3200" b="1" dirty="0">
                <a:latin typeface="Arial Black" pitchFamily="34" charset="0"/>
              </a:rPr>
              <a:t>улыбайтесь людям! 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297" y="3645024"/>
            <a:ext cx="4740041" cy="2808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98315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490239">
            <a:off x="779182" y="1636299"/>
            <a:ext cx="768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atin typeface="Arial Black" pitchFamily="34" charset="0"/>
              </a:rPr>
              <a:t>Спасибо за внимание </a:t>
            </a:r>
            <a:endParaRPr lang="ru-RU" sz="72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686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Интернет -  источники</a:t>
            </a:r>
          </a:p>
          <a:p>
            <a:r>
              <a:rPr lang="ru-RU" dirty="0" smtClean="0"/>
              <a:t>  </a:t>
            </a:r>
            <a:r>
              <a:rPr lang="en-US" dirty="0" smtClean="0"/>
              <a:t>https</a:t>
            </a:r>
            <a:r>
              <a:rPr lang="en-US" dirty="0"/>
              <a:t>://www.google.ru/search?q=%D1%83%D0%BB%D1%8B%D0%B1%D0%BA%D0%B0+%</a:t>
            </a:r>
            <a:r>
              <a:rPr lang="en-US" dirty="0" smtClean="0"/>
              <a:t>D1%84%D0%BE%D1%82%D0%BE&amp;newwindow=1&amp;rlz=1C1KPLA_enRU686RU686&amp;espv=2&amp;biw=1366&amp;bih=623&amp;tbm=isch&amp;tbo=u&amp;source=univ&amp;sa=X&amp;ved=0ahUKEwjq1rmTq4LMAhUlDJoKHdccATUQsAQIGg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568972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google.ru/search?q=%D0%BA%D0%B0%D1%80%D1%82%D0%B8%D0%BD%D0%BA%D0%B8+%D0%BE%D0%B1%D1%89%D0%B5%D0%BD%D0%B8%D0%B5&amp;newwindow=1&amp;rlz=1C1KPLA_enRU686RU686&amp;espv=2&amp;biw=1366&amp;bih=667&amp;tbm=isch&amp;tbo=u&amp;source=univ&amp;sa=X&amp;ved=0ahUKEwiLob__iozMAhXmFZoKHfttDqkQsAQIG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549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8503">
            <a:off x="467544" y="116632"/>
            <a:ext cx="6051394" cy="42964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83568" y="4422073"/>
            <a:ext cx="77768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Arial Black" pitchFamily="34" charset="0"/>
              </a:rPr>
              <a:t>Единственная настоящая роскошь – это роскошь человеческого общения. </a:t>
            </a:r>
          </a:p>
          <a:p>
            <a:pPr algn="r"/>
            <a:r>
              <a:rPr lang="ru-RU" sz="3200" b="1" i="1" dirty="0" err="1" smtClean="0">
                <a:latin typeface="Arial Black" pitchFamily="34" charset="0"/>
              </a:rPr>
              <a:t>А.Сент</a:t>
            </a:r>
            <a:r>
              <a:rPr lang="ru-RU" sz="3200" b="1" i="1" dirty="0" smtClean="0">
                <a:latin typeface="Arial Black" pitchFamily="34" charset="0"/>
              </a:rPr>
              <a:t> -Экзюпери</a:t>
            </a:r>
            <a:endParaRPr lang="ru-RU" sz="3200" b="1" i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570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69089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sz="2800" b="1" dirty="0" smtClean="0">
                <a:latin typeface="Arial Black" pitchFamily="34" charset="0"/>
              </a:rPr>
              <a:t>Общение </a:t>
            </a:r>
            <a:r>
              <a:rPr lang="ru-RU" sz="2800" b="1" dirty="0">
                <a:latin typeface="Arial Black" pitchFamily="34" charset="0"/>
              </a:rPr>
              <a:t>- </a:t>
            </a:r>
            <a:r>
              <a:rPr lang="ru-RU" sz="2800" dirty="0">
                <a:latin typeface="Arial Black" pitchFamily="34" charset="0"/>
              </a:rPr>
              <a:t>одна из основных потребностей человека. </a:t>
            </a:r>
            <a:r>
              <a:rPr lang="ru-RU" sz="2800" dirty="0" smtClean="0">
                <a:latin typeface="Arial Black" pitchFamily="34" charset="0"/>
              </a:rPr>
              <a:t>      Общение </a:t>
            </a:r>
            <a:r>
              <a:rPr lang="ru-RU" sz="2800" dirty="0">
                <a:latin typeface="Arial Black" pitchFamily="34" charset="0"/>
              </a:rPr>
              <a:t>– это обмен информацией и эмоциями между людьми.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16015"/>
            <a:ext cx="5817096" cy="33560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31352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414" y="332656"/>
            <a:ext cx="82230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«Здравствуйте» так </a:t>
            </a:r>
            <a:r>
              <a:rPr lang="ru-RU" sz="2400" dirty="0">
                <a:latin typeface="Arial Black" pitchFamily="34" charset="0"/>
              </a:rPr>
              <a:t>же, как и «Здравия желаю» , повелось с древних времен и считалось жестом уважения при приветствии. Выражение произошло от слова «здравствовать» — быть здоровым, благополучно существовать.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996952"/>
            <a:ext cx="4061536" cy="36228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333194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260648"/>
            <a:ext cx="855362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«Приветствие – ключ к общению</a:t>
            </a:r>
            <a:r>
              <a:rPr lang="ru-RU" sz="3200" dirty="0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»</a:t>
            </a:r>
          </a:p>
          <a:p>
            <a:endParaRPr lang="ru-RU" sz="2800" b="1" i="1" dirty="0">
              <a:latin typeface="Arial Black" pitchFamily="34" charset="0"/>
            </a:endParaRPr>
          </a:p>
          <a:p>
            <a:r>
              <a:rPr lang="ru-RU" sz="2800" b="1" i="1" dirty="0" smtClean="0">
                <a:latin typeface="Arial Black" pitchFamily="34" charset="0"/>
              </a:rPr>
              <a:t>Задание  1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Произнесите слово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«Здравствуйте»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оттенком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интонации , выражающим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Радость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Страх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Удивление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Неудовольствие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Торжественность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008" y="3140968"/>
            <a:ext cx="4983984" cy="33004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5552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4228">
            <a:off x="347080" y="1135051"/>
            <a:ext cx="3403352" cy="25525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8398">
            <a:off x="5984946" y="3886926"/>
            <a:ext cx="2702929" cy="26587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260" y="4212782"/>
            <a:ext cx="3917734" cy="24877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363" y="348855"/>
            <a:ext cx="2251367" cy="3024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7082" y="143054"/>
            <a:ext cx="56028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Негативные эмоции </a:t>
            </a:r>
            <a:endParaRPr lang="ru-RU" sz="3600" dirty="0">
              <a:solidFill>
                <a:schemeClr val="tx2">
                  <a:lumMod val="9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649418">
            <a:off x="2313380" y="3432655"/>
            <a:ext cx="18678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Обида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137898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Грусть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28306" y="4581128"/>
            <a:ext cx="20201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Злость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1031250">
            <a:off x="4655162" y="3546649"/>
            <a:ext cx="1752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Страх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3217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486" y="37346"/>
            <a:ext cx="58528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Позитивные  </a:t>
            </a:r>
            <a:r>
              <a:rPr lang="ru-RU" sz="3600" dirty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эмоции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8839">
            <a:off x="5495761" y="3974982"/>
            <a:ext cx="3268951" cy="21623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69" y="3978680"/>
            <a:ext cx="3246334" cy="24981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952086"/>
            <a:ext cx="3184981" cy="23764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1257">
            <a:off x="382649" y="953782"/>
            <a:ext cx="3048722" cy="23730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 rot="20830820">
            <a:off x="2053524" y="3092766"/>
            <a:ext cx="2396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Восторг 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918519"/>
            <a:ext cx="2388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Радость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96257" y="5815145"/>
            <a:ext cx="35830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Восхищение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694218">
            <a:off x="3729181" y="4397325"/>
            <a:ext cx="3130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Удивление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10644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8559">
            <a:off x="6065851" y="433502"/>
            <a:ext cx="2633862" cy="21685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2752">
            <a:off x="157324" y="429767"/>
            <a:ext cx="2839705" cy="16523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7078">
            <a:off x="715506" y="2488881"/>
            <a:ext cx="2873896" cy="19159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4" y="362117"/>
            <a:ext cx="3136985" cy="20939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70" y="4472808"/>
            <a:ext cx="3156439" cy="20947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201415"/>
            <a:ext cx="3542893" cy="14660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358" y="2467740"/>
            <a:ext cx="1809750" cy="27336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5375">
            <a:off x="5820878" y="2951570"/>
            <a:ext cx="2965707" cy="19716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121989" y="1249713"/>
            <a:ext cx="53103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Arial Black" pitchFamily="34" charset="0"/>
              </a:rPr>
              <a:t>Слова </a:t>
            </a:r>
            <a:r>
              <a:rPr lang="ru-RU" sz="8000" dirty="0" smtClean="0">
                <a:solidFill>
                  <a:srgbClr val="FF0000"/>
                </a:solidFill>
              </a:rPr>
              <a:t> 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93613" y="2828835"/>
            <a:ext cx="518924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Arial Black" pitchFamily="34" charset="0"/>
              </a:rPr>
              <a:t>Мимика</a:t>
            </a:r>
            <a:r>
              <a:rPr lang="ru-RU" sz="4400" b="1" dirty="0" smtClean="0">
                <a:latin typeface="Arial Black" pitchFamily="34" charset="0"/>
              </a:rPr>
              <a:t>  </a:t>
            </a:r>
            <a:endParaRPr lang="ru-RU" sz="4400" b="1" dirty="0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519" y="4232103"/>
            <a:ext cx="512127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68274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1003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Секреты успешного общения </a:t>
            </a:r>
          </a:p>
          <a:p>
            <a:endParaRPr lang="ru-RU" sz="3200" b="1" i="1" u="sng" dirty="0" smtClean="0">
              <a:latin typeface="Arial Black" pitchFamily="34" charset="0"/>
            </a:endParaRPr>
          </a:p>
          <a:p>
            <a:r>
              <a:rPr lang="ru-RU" sz="3200" b="1" i="1" u="sng" dirty="0" smtClean="0">
                <a:latin typeface="Arial Black" pitchFamily="34" charset="0"/>
              </a:rPr>
              <a:t>Секрет </a:t>
            </a:r>
            <a:r>
              <a:rPr lang="ru-RU" sz="3200" b="1" i="1" u="sng" dirty="0">
                <a:latin typeface="Arial Black" pitchFamily="34" charset="0"/>
              </a:rPr>
              <a:t>1 </a:t>
            </a:r>
            <a:endParaRPr lang="ru-RU" sz="3200" b="1" i="1" u="sng" dirty="0" smtClean="0">
              <a:latin typeface="Arial Black" pitchFamily="34" charset="0"/>
            </a:endParaRPr>
          </a:p>
          <a:p>
            <a:endParaRPr lang="ru-RU" sz="3200" b="1" i="1" u="sng" dirty="0" smtClean="0">
              <a:latin typeface="Arial Black" pitchFamily="34" charset="0"/>
            </a:endParaRPr>
          </a:p>
          <a:p>
            <a:r>
              <a:rPr lang="ru-RU" sz="3200" b="1" dirty="0" smtClean="0">
                <a:latin typeface="Arial Black" pitchFamily="34" charset="0"/>
              </a:rPr>
              <a:t> Умейте </a:t>
            </a:r>
            <a:r>
              <a:rPr lang="ru-RU" sz="3200" b="1" dirty="0">
                <a:latin typeface="Arial Black" pitchFamily="34" charset="0"/>
              </a:rPr>
              <a:t>выслушивать людей и принимать их мнение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443" y="3645024"/>
            <a:ext cx="3946631" cy="28879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194205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TM01859865[[fn=Порядок]]</Template>
  <TotalTime>264</TotalTime>
  <Words>189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Kilter</vt:lpstr>
      <vt:lpstr>Секреты общения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Секреты общения </dc:title>
  <dc:creator>natalia</dc:creator>
  <cp:lastModifiedBy>natalia</cp:lastModifiedBy>
  <cp:revision>27</cp:revision>
  <dcterms:created xsi:type="dcterms:W3CDTF">2016-04-08T20:37:33Z</dcterms:created>
  <dcterms:modified xsi:type="dcterms:W3CDTF">2016-04-13T17:40:55Z</dcterms:modified>
</cp:coreProperties>
</file>