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iagrams/colors2.xml" ContentType="application/vnd.openxmlformats-officedocument.drawingml.diagramColor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9" r:id="rId1"/>
  </p:sldMasterIdLst>
  <p:sldIdLst>
    <p:sldId id="256" r:id="rId2"/>
    <p:sldId id="262" r:id="rId3"/>
    <p:sldId id="265" r:id="rId4"/>
    <p:sldId id="263" r:id="rId5"/>
    <p:sldId id="264" r:id="rId6"/>
    <p:sldId id="266" r:id="rId7"/>
    <p:sldId id="267" r:id="rId8"/>
    <p:sldId id="268" r:id="rId9"/>
    <p:sldId id="269" r:id="rId10"/>
    <p:sldId id="270" r:id="rId11"/>
    <p:sldId id="284" r:id="rId12"/>
    <p:sldId id="272" r:id="rId13"/>
    <p:sldId id="273" r:id="rId14"/>
    <p:sldId id="275" r:id="rId15"/>
    <p:sldId id="277" r:id="rId16"/>
    <p:sldId id="278" r:id="rId17"/>
    <p:sldId id="279" r:id="rId18"/>
    <p:sldId id="280" r:id="rId19"/>
    <p:sldId id="281" r:id="rId2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0033"/>
    <a:srgbClr val="000000"/>
    <a:srgbClr val="003300"/>
    <a:srgbClr val="A50021"/>
    <a:srgbClr val="003366"/>
    <a:srgbClr val="760030"/>
    <a:srgbClr val="990000"/>
    <a:srgbClr val="FFFFFF"/>
    <a:srgbClr val="000066"/>
    <a:srgbClr val="663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36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6_4">
  <dgm:title val=""/>
  <dgm:desc val=""/>
  <dgm:catLst>
    <dgm:cat type="accent6" pri="11400"/>
  </dgm:catLst>
  <dgm:styleLbl name="node0">
    <dgm:fillClrLst meth="cycle">
      <a:schemeClr val="accent6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6">
        <a:shade val="50000"/>
      </a:schemeClr>
      <a:schemeClr val="accent6">
        <a:tint val="55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/>
    <dgm:txEffectClrLst/>
  </dgm:styleLbl>
  <dgm:styleLbl name="node1">
    <dgm:fillClrLst meth="cycle">
      <a:schemeClr val="accent6">
        <a:shade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cycle">
      <a:schemeClr val="accent6">
        <a:shade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6">
        <a:shade val="80000"/>
        <a:alpha val="50000"/>
      </a:schemeClr>
      <a:schemeClr val="accent6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55000"/>
      </a:schemeClr>
    </dgm:fillClrLst>
    <dgm:linClrLst meth="repeat">
      <a:schemeClr val="accent6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55000"/>
      </a:schemeClr>
    </dgm:fillClrLst>
    <dgm:linClrLst meth="repeat">
      <a:schemeClr val="accent6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55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736F2BE-45C9-463B-8582-BD45EF7D9968}" type="doc">
      <dgm:prSet loTypeId="urn:microsoft.com/office/officeart/2005/8/layout/radial4" loCatId="relationship" qsTypeId="urn:microsoft.com/office/officeart/2005/8/quickstyle/3d7" qsCatId="3D" csTypeId="urn:microsoft.com/office/officeart/2005/8/colors/accent6_4" csCatId="accent6" phldr="1"/>
      <dgm:spPr/>
      <dgm:t>
        <a:bodyPr/>
        <a:lstStyle/>
        <a:p>
          <a:endParaRPr lang="ru-RU"/>
        </a:p>
      </dgm:t>
    </dgm:pt>
    <dgm:pt modelId="{3420B630-8D18-447D-AC38-0D44ED4C7BA3}">
      <dgm:prSet phldrT="[Текст]" custT="1"/>
      <dgm:spPr/>
      <dgm:t>
        <a:bodyPr/>
        <a:lstStyle/>
        <a:p>
          <a:r>
            <a:rPr lang="ru-RU" sz="2800" b="1" i="1" dirty="0" smtClean="0"/>
            <a:t>Чувства</a:t>
          </a:r>
          <a:endParaRPr lang="ru-RU" sz="2800" b="1" i="1" dirty="0"/>
        </a:p>
      </dgm:t>
    </dgm:pt>
    <dgm:pt modelId="{B834FDDE-C25A-4A72-9608-44122EB91BA5}" type="parTrans" cxnId="{7CF9D2E8-8055-43AA-B219-68A3787133E5}">
      <dgm:prSet/>
      <dgm:spPr/>
      <dgm:t>
        <a:bodyPr/>
        <a:lstStyle/>
        <a:p>
          <a:endParaRPr lang="ru-RU"/>
        </a:p>
      </dgm:t>
    </dgm:pt>
    <dgm:pt modelId="{66CC9762-9C97-4EE5-B4C1-2304718BCBB4}" type="sibTrans" cxnId="{7CF9D2E8-8055-43AA-B219-68A3787133E5}">
      <dgm:prSet/>
      <dgm:spPr/>
      <dgm:t>
        <a:bodyPr/>
        <a:lstStyle/>
        <a:p>
          <a:endParaRPr lang="ru-RU"/>
        </a:p>
      </dgm:t>
    </dgm:pt>
    <dgm:pt modelId="{449D2174-34E8-4949-8E1A-252EC14A951E}">
      <dgm:prSet phldrT="[Текст]" custT="1"/>
      <dgm:spPr/>
      <dgm:t>
        <a:bodyPr/>
        <a:lstStyle/>
        <a:p>
          <a:r>
            <a:rPr lang="ru-RU" sz="3200" b="1" i="1" dirty="0" smtClean="0"/>
            <a:t>Вина</a:t>
          </a:r>
          <a:endParaRPr lang="ru-RU" sz="3200" b="1" i="1" dirty="0"/>
        </a:p>
      </dgm:t>
    </dgm:pt>
    <dgm:pt modelId="{FEFB3DD9-D6CA-47AF-ADD7-9A7DD156C487}" type="parTrans" cxnId="{9EE6D226-37B4-4852-B6FB-5370FE58BE9E}">
      <dgm:prSet/>
      <dgm:spPr/>
      <dgm:t>
        <a:bodyPr/>
        <a:lstStyle/>
        <a:p>
          <a:endParaRPr lang="ru-RU"/>
        </a:p>
      </dgm:t>
    </dgm:pt>
    <dgm:pt modelId="{BD588BAE-7A9D-4A5A-8D43-146FD8AA2E68}" type="sibTrans" cxnId="{9EE6D226-37B4-4852-B6FB-5370FE58BE9E}">
      <dgm:prSet/>
      <dgm:spPr/>
      <dgm:t>
        <a:bodyPr/>
        <a:lstStyle/>
        <a:p>
          <a:endParaRPr lang="ru-RU"/>
        </a:p>
      </dgm:t>
    </dgm:pt>
    <dgm:pt modelId="{975D46AE-8914-405F-9C6E-628660725165}">
      <dgm:prSet phldrT="[Текст]" custT="1"/>
      <dgm:spPr/>
      <dgm:t>
        <a:bodyPr/>
        <a:lstStyle/>
        <a:p>
          <a:r>
            <a:rPr lang="ru-RU" sz="3200" b="1" i="1" dirty="0" smtClean="0"/>
            <a:t>Грусть</a:t>
          </a:r>
          <a:endParaRPr lang="ru-RU" sz="3200" b="1" i="1" dirty="0"/>
        </a:p>
      </dgm:t>
    </dgm:pt>
    <dgm:pt modelId="{CAB1D807-B417-4C13-8D09-3FAF89ADF1C8}" type="parTrans" cxnId="{1EBBFA0B-01EA-4AAB-990E-0D7DC9DC8041}">
      <dgm:prSet/>
      <dgm:spPr/>
      <dgm:t>
        <a:bodyPr/>
        <a:lstStyle/>
        <a:p>
          <a:endParaRPr lang="ru-RU"/>
        </a:p>
      </dgm:t>
    </dgm:pt>
    <dgm:pt modelId="{06629999-0680-471E-8DE1-C35EF7C40AAA}" type="sibTrans" cxnId="{1EBBFA0B-01EA-4AAB-990E-0D7DC9DC8041}">
      <dgm:prSet/>
      <dgm:spPr/>
      <dgm:t>
        <a:bodyPr/>
        <a:lstStyle/>
        <a:p>
          <a:endParaRPr lang="ru-RU"/>
        </a:p>
      </dgm:t>
    </dgm:pt>
    <dgm:pt modelId="{EA92C2D9-61D3-40A6-88A6-9E985AFDE318}">
      <dgm:prSet phldrT="[Текст]" custT="1"/>
      <dgm:spPr/>
      <dgm:t>
        <a:bodyPr/>
        <a:lstStyle/>
        <a:p>
          <a:r>
            <a:rPr lang="ru-RU" sz="3200" b="1" i="1" dirty="0" smtClean="0"/>
            <a:t>Тяжесть</a:t>
          </a:r>
          <a:r>
            <a:rPr lang="ru-RU" sz="3200" dirty="0" smtClean="0"/>
            <a:t> </a:t>
          </a:r>
          <a:r>
            <a:rPr lang="ru-RU" sz="3200" b="1" i="1" dirty="0" smtClean="0"/>
            <a:t>на</a:t>
          </a:r>
          <a:r>
            <a:rPr lang="ru-RU" sz="3200" dirty="0" smtClean="0"/>
            <a:t> </a:t>
          </a:r>
          <a:r>
            <a:rPr lang="ru-RU" sz="3200" b="1" i="1" dirty="0" smtClean="0"/>
            <a:t>душе</a:t>
          </a:r>
          <a:endParaRPr lang="ru-RU" sz="3200" b="1" i="1" dirty="0"/>
        </a:p>
      </dgm:t>
    </dgm:pt>
    <dgm:pt modelId="{10A12A6C-4835-49F3-A543-DE0BB6D8B368}" type="parTrans" cxnId="{72451CC3-5665-4431-B553-57F423E81A2F}">
      <dgm:prSet/>
      <dgm:spPr/>
      <dgm:t>
        <a:bodyPr/>
        <a:lstStyle/>
        <a:p>
          <a:endParaRPr lang="ru-RU"/>
        </a:p>
      </dgm:t>
    </dgm:pt>
    <dgm:pt modelId="{ECF8A9EE-1BAE-4EDE-92A7-85ABA457ACC2}" type="sibTrans" cxnId="{72451CC3-5665-4431-B553-57F423E81A2F}">
      <dgm:prSet/>
      <dgm:spPr/>
      <dgm:t>
        <a:bodyPr/>
        <a:lstStyle/>
        <a:p>
          <a:endParaRPr lang="ru-RU"/>
        </a:p>
      </dgm:t>
    </dgm:pt>
    <dgm:pt modelId="{03DA6D36-3E22-4F14-BFC4-4538982C279C}">
      <dgm:prSet custT="1"/>
      <dgm:spPr/>
      <dgm:t>
        <a:bodyPr/>
        <a:lstStyle/>
        <a:p>
          <a:r>
            <a:rPr lang="ru-RU" sz="3200" b="1" i="1" dirty="0" smtClean="0"/>
            <a:t>Стыд</a:t>
          </a:r>
          <a:endParaRPr lang="ru-RU" sz="3200" b="1" i="1" dirty="0"/>
        </a:p>
      </dgm:t>
    </dgm:pt>
    <dgm:pt modelId="{11EBA0DD-BDF9-4A71-9CD6-CAA21D5EDBE6}" type="parTrans" cxnId="{FA1FF305-3CED-437B-B9F8-C8BB094A577E}">
      <dgm:prSet/>
      <dgm:spPr/>
      <dgm:t>
        <a:bodyPr/>
        <a:lstStyle/>
        <a:p>
          <a:endParaRPr lang="ru-RU"/>
        </a:p>
      </dgm:t>
    </dgm:pt>
    <dgm:pt modelId="{D85B5921-5292-4E79-ACAC-27370B6E72F1}" type="sibTrans" cxnId="{FA1FF305-3CED-437B-B9F8-C8BB094A577E}">
      <dgm:prSet/>
      <dgm:spPr/>
      <dgm:t>
        <a:bodyPr/>
        <a:lstStyle/>
        <a:p>
          <a:endParaRPr lang="ru-RU"/>
        </a:p>
      </dgm:t>
    </dgm:pt>
    <dgm:pt modelId="{346BF368-35CA-489C-8F0B-BA4498117522}">
      <dgm:prSet custT="1"/>
      <dgm:spPr/>
      <dgm:t>
        <a:bodyPr/>
        <a:lstStyle/>
        <a:p>
          <a:r>
            <a:rPr lang="ru-RU" sz="2800" b="1" i="1" dirty="0" smtClean="0"/>
            <a:t>Огорчение</a:t>
          </a:r>
          <a:endParaRPr lang="ru-RU" sz="2800" b="1" i="1" dirty="0"/>
        </a:p>
      </dgm:t>
    </dgm:pt>
    <dgm:pt modelId="{0BBF0048-76F8-4C80-9113-235F6C43C8FE}" type="parTrans" cxnId="{E134B45C-4764-45B2-9116-F74DBA69B64E}">
      <dgm:prSet/>
      <dgm:spPr/>
      <dgm:t>
        <a:bodyPr/>
        <a:lstStyle/>
        <a:p>
          <a:endParaRPr lang="ru-RU"/>
        </a:p>
      </dgm:t>
    </dgm:pt>
    <dgm:pt modelId="{0A412F44-1169-42BE-8449-7BB5D9430779}" type="sibTrans" cxnId="{E134B45C-4764-45B2-9116-F74DBA69B64E}">
      <dgm:prSet/>
      <dgm:spPr/>
      <dgm:t>
        <a:bodyPr/>
        <a:lstStyle/>
        <a:p>
          <a:endParaRPr lang="ru-RU"/>
        </a:p>
      </dgm:t>
    </dgm:pt>
    <dgm:pt modelId="{629A2230-D127-4909-9116-D0BE245DB3E5}" type="pres">
      <dgm:prSet presAssocID="{8736F2BE-45C9-463B-8582-BD45EF7D9968}" presName="cycle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7B786138-9C82-4C53-96B6-B9F1121268E8}" type="pres">
      <dgm:prSet presAssocID="{3420B630-8D18-447D-AC38-0D44ED4C7BA3}" presName="centerShape" presStyleLbl="node0" presStyleIdx="0" presStyleCnt="1"/>
      <dgm:spPr/>
    </dgm:pt>
    <dgm:pt modelId="{12606152-56C6-47CF-8D8D-CF8C6A0AE1F2}" type="pres">
      <dgm:prSet presAssocID="{FEFB3DD9-D6CA-47AF-ADD7-9A7DD156C487}" presName="parTrans" presStyleLbl="bgSibTrans2D1" presStyleIdx="0" presStyleCnt="5"/>
      <dgm:spPr/>
    </dgm:pt>
    <dgm:pt modelId="{04DA4F5E-260C-40C1-83E4-49317903628D}" type="pres">
      <dgm:prSet presAssocID="{449D2174-34E8-4949-8E1A-252EC14A951E}" presName="node" presStyleLbl="node1" presStyleIdx="0" presStyleCnt="5">
        <dgm:presLayoutVars>
          <dgm:bulletEnabled val="1"/>
        </dgm:presLayoutVars>
      </dgm:prSet>
      <dgm:spPr/>
    </dgm:pt>
    <dgm:pt modelId="{C6822A09-8FF6-43CD-90E1-C85961C1ECF4}" type="pres">
      <dgm:prSet presAssocID="{0BBF0048-76F8-4C80-9113-235F6C43C8FE}" presName="parTrans" presStyleLbl="bgSibTrans2D1" presStyleIdx="1" presStyleCnt="5"/>
      <dgm:spPr/>
    </dgm:pt>
    <dgm:pt modelId="{84E9AAA9-1DD6-42D6-9F13-7EFB1AEECF23}" type="pres">
      <dgm:prSet presAssocID="{346BF368-35CA-489C-8F0B-BA4498117522}" presName="node" presStyleLbl="node1" presStyleIdx="1" presStyleCnt="5" custRadScaleRad="99030" custRadScaleInc="2331">
        <dgm:presLayoutVars>
          <dgm:bulletEnabled val="1"/>
        </dgm:presLayoutVars>
      </dgm:prSet>
      <dgm:spPr/>
    </dgm:pt>
    <dgm:pt modelId="{46982AAE-A0E3-432A-8DCD-3698202F22BD}" type="pres">
      <dgm:prSet presAssocID="{11EBA0DD-BDF9-4A71-9CD6-CAA21D5EDBE6}" presName="parTrans" presStyleLbl="bgSibTrans2D1" presStyleIdx="2" presStyleCnt="5"/>
      <dgm:spPr/>
    </dgm:pt>
    <dgm:pt modelId="{E039ED77-258E-4501-A1CE-27118440CD17}" type="pres">
      <dgm:prSet presAssocID="{03DA6D36-3E22-4F14-BFC4-4538982C279C}" presName="node" presStyleLbl="node1" presStyleIdx="2" presStyleCnt="5">
        <dgm:presLayoutVars>
          <dgm:bulletEnabled val="1"/>
        </dgm:presLayoutVars>
      </dgm:prSet>
      <dgm:spPr/>
    </dgm:pt>
    <dgm:pt modelId="{95A0961E-68FA-4C85-B6BE-5DD933AD8003}" type="pres">
      <dgm:prSet presAssocID="{CAB1D807-B417-4C13-8D09-3FAF89ADF1C8}" presName="parTrans" presStyleLbl="bgSibTrans2D1" presStyleIdx="3" presStyleCnt="5"/>
      <dgm:spPr/>
    </dgm:pt>
    <dgm:pt modelId="{E4883ADD-94E1-4EB3-BC23-23D038DCE2D1}" type="pres">
      <dgm:prSet presAssocID="{975D46AE-8914-405F-9C6E-628660725165}" presName="node" presStyleLbl="node1" presStyleIdx="3" presStyleCnt="5">
        <dgm:presLayoutVars>
          <dgm:bulletEnabled val="1"/>
        </dgm:presLayoutVars>
      </dgm:prSet>
      <dgm:spPr/>
    </dgm:pt>
    <dgm:pt modelId="{0F50FEF5-2F59-4348-9A6A-BB219036EA6B}" type="pres">
      <dgm:prSet presAssocID="{10A12A6C-4835-49F3-A543-DE0BB6D8B368}" presName="parTrans" presStyleLbl="bgSibTrans2D1" presStyleIdx="4" presStyleCnt="5"/>
      <dgm:spPr/>
    </dgm:pt>
    <dgm:pt modelId="{E226CEB9-585F-46D6-9111-3108F7E64B60}" type="pres">
      <dgm:prSet presAssocID="{EA92C2D9-61D3-40A6-88A6-9E985AFDE318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98523920-64BB-4580-91CD-813FCAD53C9B}" type="presOf" srcId="{449D2174-34E8-4949-8E1A-252EC14A951E}" destId="{04DA4F5E-260C-40C1-83E4-49317903628D}" srcOrd="0" destOrd="0" presId="urn:microsoft.com/office/officeart/2005/8/layout/radial4"/>
    <dgm:cxn modelId="{00D8716C-128B-4A92-AFF9-33ECEF51AEBA}" type="presOf" srcId="{346BF368-35CA-489C-8F0B-BA4498117522}" destId="{84E9AAA9-1DD6-42D6-9F13-7EFB1AEECF23}" srcOrd="0" destOrd="0" presId="urn:microsoft.com/office/officeart/2005/8/layout/radial4"/>
    <dgm:cxn modelId="{1EBBFA0B-01EA-4AAB-990E-0D7DC9DC8041}" srcId="{3420B630-8D18-447D-AC38-0D44ED4C7BA3}" destId="{975D46AE-8914-405F-9C6E-628660725165}" srcOrd="3" destOrd="0" parTransId="{CAB1D807-B417-4C13-8D09-3FAF89ADF1C8}" sibTransId="{06629999-0680-471E-8DE1-C35EF7C40AAA}"/>
    <dgm:cxn modelId="{1B5B21E6-48E0-49AA-86C8-7BCF8B1EC1BD}" type="presOf" srcId="{11EBA0DD-BDF9-4A71-9CD6-CAA21D5EDBE6}" destId="{46982AAE-A0E3-432A-8DCD-3698202F22BD}" srcOrd="0" destOrd="0" presId="urn:microsoft.com/office/officeart/2005/8/layout/radial4"/>
    <dgm:cxn modelId="{37E7E5E0-E709-47B8-A74F-978D0E6F7119}" type="presOf" srcId="{8736F2BE-45C9-463B-8582-BD45EF7D9968}" destId="{629A2230-D127-4909-9116-D0BE245DB3E5}" srcOrd="0" destOrd="0" presId="urn:microsoft.com/office/officeart/2005/8/layout/radial4"/>
    <dgm:cxn modelId="{8F2A17DB-310D-4104-A91B-4A9F80A77F6E}" type="presOf" srcId="{EA92C2D9-61D3-40A6-88A6-9E985AFDE318}" destId="{E226CEB9-585F-46D6-9111-3108F7E64B60}" srcOrd="0" destOrd="0" presId="urn:microsoft.com/office/officeart/2005/8/layout/radial4"/>
    <dgm:cxn modelId="{416F6329-4C75-49DA-9402-2BC22B01F128}" type="presOf" srcId="{975D46AE-8914-405F-9C6E-628660725165}" destId="{E4883ADD-94E1-4EB3-BC23-23D038DCE2D1}" srcOrd="0" destOrd="0" presId="urn:microsoft.com/office/officeart/2005/8/layout/radial4"/>
    <dgm:cxn modelId="{8E18A5A7-D42D-41DA-852E-80AABD136728}" type="presOf" srcId="{3420B630-8D18-447D-AC38-0D44ED4C7BA3}" destId="{7B786138-9C82-4C53-96B6-B9F1121268E8}" srcOrd="0" destOrd="0" presId="urn:microsoft.com/office/officeart/2005/8/layout/radial4"/>
    <dgm:cxn modelId="{72451CC3-5665-4431-B553-57F423E81A2F}" srcId="{3420B630-8D18-447D-AC38-0D44ED4C7BA3}" destId="{EA92C2D9-61D3-40A6-88A6-9E985AFDE318}" srcOrd="4" destOrd="0" parTransId="{10A12A6C-4835-49F3-A543-DE0BB6D8B368}" sibTransId="{ECF8A9EE-1BAE-4EDE-92A7-85ABA457ACC2}"/>
    <dgm:cxn modelId="{0BC897B9-1EB3-41B7-AE81-EED2D55BEF50}" type="presOf" srcId="{CAB1D807-B417-4C13-8D09-3FAF89ADF1C8}" destId="{95A0961E-68FA-4C85-B6BE-5DD933AD8003}" srcOrd="0" destOrd="0" presId="urn:microsoft.com/office/officeart/2005/8/layout/radial4"/>
    <dgm:cxn modelId="{FA1FF305-3CED-437B-B9F8-C8BB094A577E}" srcId="{3420B630-8D18-447D-AC38-0D44ED4C7BA3}" destId="{03DA6D36-3E22-4F14-BFC4-4538982C279C}" srcOrd="2" destOrd="0" parTransId="{11EBA0DD-BDF9-4A71-9CD6-CAA21D5EDBE6}" sibTransId="{D85B5921-5292-4E79-ACAC-27370B6E72F1}"/>
    <dgm:cxn modelId="{7CF9D2E8-8055-43AA-B219-68A3787133E5}" srcId="{8736F2BE-45C9-463B-8582-BD45EF7D9968}" destId="{3420B630-8D18-447D-AC38-0D44ED4C7BA3}" srcOrd="0" destOrd="0" parTransId="{B834FDDE-C25A-4A72-9608-44122EB91BA5}" sibTransId="{66CC9762-9C97-4EE5-B4C1-2304718BCBB4}"/>
    <dgm:cxn modelId="{2382424B-29DC-4AEB-B416-0C5A1F237E45}" type="presOf" srcId="{10A12A6C-4835-49F3-A543-DE0BB6D8B368}" destId="{0F50FEF5-2F59-4348-9A6A-BB219036EA6B}" srcOrd="0" destOrd="0" presId="urn:microsoft.com/office/officeart/2005/8/layout/radial4"/>
    <dgm:cxn modelId="{58547697-0E61-43B1-9AB6-6E91773D70A0}" type="presOf" srcId="{FEFB3DD9-D6CA-47AF-ADD7-9A7DD156C487}" destId="{12606152-56C6-47CF-8D8D-CF8C6A0AE1F2}" srcOrd="0" destOrd="0" presId="urn:microsoft.com/office/officeart/2005/8/layout/radial4"/>
    <dgm:cxn modelId="{9EE6D226-37B4-4852-B6FB-5370FE58BE9E}" srcId="{3420B630-8D18-447D-AC38-0D44ED4C7BA3}" destId="{449D2174-34E8-4949-8E1A-252EC14A951E}" srcOrd="0" destOrd="0" parTransId="{FEFB3DD9-D6CA-47AF-ADD7-9A7DD156C487}" sibTransId="{BD588BAE-7A9D-4A5A-8D43-146FD8AA2E68}"/>
    <dgm:cxn modelId="{E134B45C-4764-45B2-9116-F74DBA69B64E}" srcId="{3420B630-8D18-447D-AC38-0D44ED4C7BA3}" destId="{346BF368-35CA-489C-8F0B-BA4498117522}" srcOrd="1" destOrd="0" parTransId="{0BBF0048-76F8-4C80-9113-235F6C43C8FE}" sibTransId="{0A412F44-1169-42BE-8449-7BB5D9430779}"/>
    <dgm:cxn modelId="{F75E2984-014E-4471-A329-9CDD72F796FC}" type="presOf" srcId="{03DA6D36-3E22-4F14-BFC4-4538982C279C}" destId="{E039ED77-258E-4501-A1CE-27118440CD17}" srcOrd="0" destOrd="0" presId="urn:microsoft.com/office/officeart/2005/8/layout/radial4"/>
    <dgm:cxn modelId="{A956A5A1-4161-4F3B-9590-FDBF4C98EEF0}" type="presOf" srcId="{0BBF0048-76F8-4C80-9113-235F6C43C8FE}" destId="{C6822A09-8FF6-43CD-90E1-C85961C1ECF4}" srcOrd="0" destOrd="0" presId="urn:microsoft.com/office/officeart/2005/8/layout/radial4"/>
    <dgm:cxn modelId="{404B32AB-B77F-4724-BAEC-892CC28C8FAE}" type="presParOf" srcId="{629A2230-D127-4909-9116-D0BE245DB3E5}" destId="{7B786138-9C82-4C53-96B6-B9F1121268E8}" srcOrd="0" destOrd="0" presId="urn:microsoft.com/office/officeart/2005/8/layout/radial4"/>
    <dgm:cxn modelId="{50326F57-9798-4D60-A93A-0A0FD80D949A}" type="presParOf" srcId="{629A2230-D127-4909-9116-D0BE245DB3E5}" destId="{12606152-56C6-47CF-8D8D-CF8C6A0AE1F2}" srcOrd="1" destOrd="0" presId="urn:microsoft.com/office/officeart/2005/8/layout/radial4"/>
    <dgm:cxn modelId="{6A24027E-4DC9-40A8-930B-A27931A6CD00}" type="presParOf" srcId="{629A2230-D127-4909-9116-D0BE245DB3E5}" destId="{04DA4F5E-260C-40C1-83E4-49317903628D}" srcOrd="2" destOrd="0" presId="urn:microsoft.com/office/officeart/2005/8/layout/radial4"/>
    <dgm:cxn modelId="{8B1B72FE-EADE-4F9D-B047-50E56E4DC277}" type="presParOf" srcId="{629A2230-D127-4909-9116-D0BE245DB3E5}" destId="{C6822A09-8FF6-43CD-90E1-C85961C1ECF4}" srcOrd="3" destOrd="0" presId="urn:microsoft.com/office/officeart/2005/8/layout/radial4"/>
    <dgm:cxn modelId="{08B00F0D-EC08-4661-AE90-A45EE26B3EF7}" type="presParOf" srcId="{629A2230-D127-4909-9116-D0BE245DB3E5}" destId="{84E9AAA9-1DD6-42D6-9F13-7EFB1AEECF23}" srcOrd="4" destOrd="0" presId="urn:microsoft.com/office/officeart/2005/8/layout/radial4"/>
    <dgm:cxn modelId="{CF7D699D-E9F1-4D5D-AD4D-36961E5E1E73}" type="presParOf" srcId="{629A2230-D127-4909-9116-D0BE245DB3E5}" destId="{46982AAE-A0E3-432A-8DCD-3698202F22BD}" srcOrd="5" destOrd="0" presId="urn:microsoft.com/office/officeart/2005/8/layout/radial4"/>
    <dgm:cxn modelId="{ADAA7ABD-C44E-48D8-ACC7-BD40E07D5945}" type="presParOf" srcId="{629A2230-D127-4909-9116-D0BE245DB3E5}" destId="{E039ED77-258E-4501-A1CE-27118440CD17}" srcOrd="6" destOrd="0" presId="urn:microsoft.com/office/officeart/2005/8/layout/radial4"/>
    <dgm:cxn modelId="{DED1B36D-A3FD-4E23-9497-4B7EB06BF490}" type="presParOf" srcId="{629A2230-D127-4909-9116-D0BE245DB3E5}" destId="{95A0961E-68FA-4C85-B6BE-5DD933AD8003}" srcOrd="7" destOrd="0" presId="urn:microsoft.com/office/officeart/2005/8/layout/radial4"/>
    <dgm:cxn modelId="{37F0D65E-8F52-4083-B66F-8D82AAD0B8A6}" type="presParOf" srcId="{629A2230-D127-4909-9116-D0BE245DB3E5}" destId="{E4883ADD-94E1-4EB3-BC23-23D038DCE2D1}" srcOrd="8" destOrd="0" presId="urn:microsoft.com/office/officeart/2005/8/layout/radial4"/>
    <dgm:cxn modelId="{C57AC80D-3641-44ED-9DF3-036C63F5D536}" type="presParOf" srcId="{629A2230-D127-4909-9116-D0BE245DB3E5}" destId="{0F50FEF5-2F59-4348-9A6A-BB219036EA6B}" srcOrd="9" destOrd="0" presId="urn:microsoft.com/office/officeart/2005/8/layout/radial4"/>
    <dgm:cxn modelId="{851399D4-09F0-4FC2-9BE5-0978EEBD28EF}" type="presParOf" srcId="{629A2230-D127-4909-9116-D0BE245DB3E5}" destId="{E226CEB9-585F-46D6-9111-3108F7E64B60}" srcOrd="10" destOrd="0" presId="urn:microsoft.com/office/officeart/2005/8/layout/radial4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0E3D769-9211-49F9-8531-4643834499D8}" type="doc">
      <dgm:prSet loTypeId="urn:microsoft.com/office/officeart/2005/8/layout/process2" loCatId="process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3DDD7434-5D98-45FE-8AB5-FD60BE2D61E6}">
      <dgm:prSet phldrT="[Текст]"/>
      <dgm:spPr/>
      <dgm:t>
        <a:bodyPr/>
        <a:lstStyle/>
        <a:p>
          <a:endParaRPr lang="ru-RU" dirty="0"/>
        </a:p>
      </dgm:t>
    </dgm:pt>
    <dgm:pt modelId="{0BF7384A-35CE-410A-85EA-16A676BB134D}" type="parTrans" cxnId="{D8AA0B89-8365-452E-957F-5B9293627A01}">
      <dgm:prSet/>
      <dgm:spPr/>
      <dgm:t>
        <a:bodyPr/>
        <a:lstStyle/>
        <a:p>
          <a:endParaRPr lang="ru-RU"/>
        </a:p>
      </dgm:t>
    </dgm:pt>
    <dgm:pt modelId="{B5F87C03-9BD9-4AC9-93DC-5F212A44F862}" type="sibTrans" cxnId="{D8AA0B89-8365-452E-957F-5B9293627A01}">
      <dgm:prSet/>
      <dgm:spPr/>
      <dgm:t>
        <a:bodyPr/>
        <a:lstStyle/>
        <a:p>
          <a:endParaRPr lang="ru-RU"/>
        </a:p>
      </dgm:t>
    </dgm:pt>
    <dgm:pt modelId="{6C915BE6-B766-44A1-A8B4-78761C371CA5}">
      <dgm:prSet/>
      <dgm:spPr/>
      <dgm:t>
        <a:bodyPr/>
        <a:lstStyle/>
        <a:p>
          <a:endParaRPr lang="ru-RU" dirty="0"/>
        </a:p>
      </dgm:t>
    </dgm:pt>
    <dgm:pt modelId="{4BBFDA46-7692-43CD-B2E7-5115A0E89765}" type="parTrans" cxnId="{CEC81455-5790-4E65-88D1-4FA16EB66388}">
      <dgm:prSet/>
      <dgm:spPr/>
      <dgm:t>
        <a:bodyPr/>
        <a:lstStyle/>
        <a:p>
          <a:endParaRPr lang="ru-RU"/>
        </a:p>
      </dgm:t>
    </dgm:pt>
    <dgm:pt modelId="{595A1E54-A65B-4146-8FD0-CE07CCC0D28B}" type="sibTrans" cxnId="{CEC81455-5790-4E65-88D1-4FA16EB66388}">
      <dgm:prSet/>
      <dgm:spPr/>
      <dgm:t>
        <a:bodyPr/>
        <a:lstStyle/>
        <a:p>
          <a:endParaRPr lang="ru-RU"/>
        </a:p>
      </dgm:t>
    </dgm:pt>
    <dgm:pt modelId="{199B601F-484B-475C-8287-5A133EC1DD51}">
      <dgm:prSet/>
      <dgm:spPr/>
      <dgm:t>
        <a:bodyPr/>
        <a:lstStyle/>
        <a:p>
          <a:endParaRPr lang="ru-RU" dirty="0"/>
        </a:p>
      </dgm:t>
    </dgm:pt>
    <dgm:pt modelId="{97EAF4B5-C37A-4822-8769-676C55599543}" type="parTrans" cxnId="{5DC3496B-9B39-42B6-A48E-CFBAFA86908B}">
      <dgm:prSet/>
      <dgm:spPr/>
      <dgm:t>
        <a:bodyPr/>
        <a:lstStyle/>
        <a:p>
          <a:endParaRPr lang="ru-RU"/>
        </a:p>
      </dgm:t>
    </dgm:pt>
    <dgm:pt modelId="{08BD1F54-285B-4FFB-B458-07B0330602DF}" type="sibTrans" cxnId="{5DC3496B-9B39-42B6-A48E-CFBAFA86908B}">
      <dgm:prSet/>
      <dgm:spPr/>
      <dgm:t>
        <a:bodyPr/>
        <a:lstStyle/>
        <a:p>
          <a:endParaRPr lang="ru-RU"/>
        </a:p>
      </dgm:t>
    </dgm:pt>
    <dgm:pt modelId="{C2923450-9C61-4AE1-9F56-5C84244261A6}">
      <dgm:prSet phldrT="[Текст]"/>
      <dgm:spPr/>
      <dgm:t>
        <a:bodyPr/>
        <a:lstStyle/>
        <a:p>
          <a:endParaRPr lang="ru-RU" dirty="0"/>
        </a:p>
      </dgm:t>
    </dgm:pt>
    <dgm:pt modelId="{C331D7FE-5AAE-4448-81C2-CD4636A31DAC}" type="sibTrans" cxnId="{02571459-AC03-485F-A0AB-86551B61A711}">
      <dgm:prSet/>
      <dgm:spPr/>
      <dgm:t>
        <a:bodyPr/>
        <a:lstStyle/>
        <a:p>
          <a:endParaRPr lang="ru-RU"/>
        </a:p>
      </dgm:t>
    </dgm:pt>
    <dgm:pt modelId="{B9362B6A-1FA5-4DC2-9FFB-CBA536203C89}" type="parTrans" cxnId="{02571459-AC03-485F-A0AB-86551B61A711}">
      <dgm:prSet/>
      <dgm:spPr/>
      <dgm:t>
        <a:bodyPr/>
        <a:lstStyle/>
        <a:p>
          <a:endParaRPr lang="ru-RU"/>
        </a:p>
      </dgm:t>
    </dgm:pt>
    <dgm:pt modelId="{4ED9CBE7-0295-48A6-BF01-CD71A541B607}">
      <dgm:prSet phldrT="[Текст]"/>
      <dgm:spPr/>
      <dgm:t>
        <a:bodyPr/>
        <a:lstStyle/>
        <a:p>
          <a:endParaRPr lang="ru-RU" dirty="0"/>
        </a:p>
      </dgm:t>
    </dgm:pt>
    <dgm:pt modelId="{A5607CD5-3488-48E3-AC68-8677C7F8975F}" type="sibTrans" cxnId="{DCB740B2-0526-42A2-8E33-3EF0F0F0281C}">
      <dgm:prSet/>
      <dgm:spPr/>
      <dgm:t>
        <a:bodyPr/>
        <a:lstStyle/>
        <a:p>
          <a:endParaRPr lang="ru-RU"/>
        </a:p>
      </dgm:t>
    </dgm:pt>
    <dgm:pt modelId="{8F822E73-6150-4521-906E-699112A0F6B1}" type="parTrans" cxnId="{DCB740B2-0526-42A2-8E33-3EF0F0F0281C}">
      <dgm:prSet/>
      <dgm:spPr/>
      <dgm:t>
        <a:bodyPr/>
        <a:lstStyle/>
        <a:p>
          <a:endParaRPr lang="ru-RU"/>
        </a:p>
      </dgm:t>
    </dgm:pt>
    <dgm:pt modelId="{FDF1A741-5E69-43E2-8C6B-342851E91B37}" type="pres">
      <dgm:prSet presAssocID="{80E3D769-9211-49F9-8531-4643834499D8}" presName="linearFlow" presStyleCnt="0">
        <dgm:presLayoutVars>
          <dgm:resizeHandles val="exact"/>
        </dgm:presLayoutVars>
      </dgm:prSet>
      <dgm:spPr/>
    </dgm:pt>
    <dgm:pt modelId="{65BDAD31-6915-4901-8333-A060CE4BA8EC}" type="pres">
      <dgm:prSet presAssocID="{3DDD7434-5D98-45FE-8AB5-FD60BE2D61E6}" presName="node" presStyleLbl="node1" presStyleIdx="0" presStyleCnt="5" custScaleX="141846" custLinFactX="-63941" custLinFactY="2427" custLinFactNeighborX="-100000" custLinFactNeighborY="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0DBAD66-71D1-4145-8B19-7CF9842DD5F9}" type="pres">
      <dgm:prSet presAssocID="{B5F87C03-9BD9-4AC9-93DC-5F212A44F862}" presName="sibTrans" presStyleLbl="sibTrans2D1" presStyleIdx="0" presStyleCnt="4"/>
      <dgm:spPr/>
    </dgm:pt>
    <dgm:pt modelId="{6D8AE639-71BA-48F6-A93C-2D5F9111D4E3}" type="pres">
      <dgm:prSet presAssocID="{B5F87C03-9BD9-4AC9-93DC-5F212A44F862}" presName="connectorText" presStyleLbl="sibTrans2D1" presStyleIdx="0" presStyleCnt="4"/>
      <dgm:spPr/>
    </dgm:pt>
    <dgm:pt modelId="{4653543F-AB69-47F6-9ABA-75A7FB2A8E75}" type="pres">
      <dgm:prSet presAssocID="{4ED9CBE7-0295-48A6-BF01-CD71A541B607}" presName="node" presStyleLbl="node1" presStyleIdx="1" presStyleCnt="5" custScaleX="141001" custLinFactNeighborX="-95869" custLinFactNeighborY="4991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509E755-0925-43CA-9AD8-B72A93D24D8C}" type="pres">
      <dgm:prSet presAssocID="{A5607CD5-3488-48E3-AC68-8677C7F8975F}" presName="sibTrans" presStyleLbl="sibTrans2D1" presStyleIdx="1" presStyleCnt="4"/>
      <dgm:spPr/>
    </dgm:pt>
    <dgm:pt modelId="{766D3F3A-CF5D-4711-909F-CEDFC531DD0B}" type="pres">
      <dgm:prSet presAssocID="{A5607CD5-3488-48E3-AC68-8677C7F8975F}" presName="connectorText" presStyleLbl="sibTrans2D1" presStyleIdx="1" presStyleCnt="4"/>
      <dgm:spPr/>
    </dgm:pt>
    <dgm:pt modelId="{05EFF911-FFA7-4A38-A348-E71D23A61855}" type="pres">
      <dgm:prSet presAssocID="{C2923450-9C61-4AE1-9F56-5C84244261A6}" presName="node" presStyleLbl="node1" presStyleIdx="2" presStyleCnt="5" custScaleX="143256" custLinFactNeighborX="-18072" custLinFactNeighborY="-502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9F03CDF-4A65-4383-A9DD-5D37148F2B64}" type="pres">
      <dgm:prSet presAssocID="{C331D7FE-5AAE-4448-81C2-CD4636A31DAC}" presName="sibTrans" presStyleLbl="sibTrans2D1" presStyleIdx="2" presStyleCnt="4"/>
      <dgm:spPr/>
    </dgm:pt>
    <dgm:pt modelId="{CED3B7A0-6FA2-41B6-B0EF-42DAEECFF5D1}" type="pres">
      <dgm:prSet presAssocID="{C331D7FE-5AAE-4448-81C2-CD4636A31DAC}" presName="connectorText" presStyleLbl="sibTrans2D1" presStyleIdx="2" presStyleCnt="4"/>
      <dgm:spPr/>
    </dgm:pt>
    <dgm:pt modelId="{2432B032-1608-4DB2-961D-2F2AFD061718}" type="pres">
      <dgm:prSet presAssocID="{6C915BE6-B766-44A1-A8B4-78761C371CA5}" presName="node" presStyleLbl="node1" presStyleIdx="3" presStyleCnt="5" custScaleX="153685" custLinFactNeighborX="50000" custLinFactNeighborY="-5996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96D0BE2-71D5-4FAD-9609-C03FDE3F88D5}" type="pres">
      <dgm:prSet presAssocID="{595A1E54-A65B-4146-8FD0-CE07CCC0D28B}" presName="sibTrans" presStyleLbl="sibTrans2D1" presStyleIdx="3" presStyleCnt="4"/>
      <dgm:spPr/>
    </dgm:pt>
    <dgm:pt modelId="{160D4A69-00E2-41F3-BB79-3F7D3EA8682C}" type="pres">
      <dgm:prSet presAssocID="{595A1E54-A65B-4146-8FD0-CE07CCC0D28B}" presName="connectorText" presStyleLbl="sibTrans2D1" presStyleIdx="3" presStyleCnt="4"/>
      <dgm:spPr/>
    </dgm:pt>
    <dgm:pt modelId="{85D4C3E1-FC59-4F83-988E-C0AC8916F71D}" type="pres">
      <dgm:prSet presAssocID="{199B601F-484B-475C-8287-5A133EC1DD51}" presName="node" presStyleLbl="node1" presStyleIdx="4" presStyleCnt="5" custScaleX="152840" custLinFactX="18072" custLinFactNeighborX="100000" custLinFactNeighborY="-974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CEC81455-5790-4E65-88D1-4FA16EB66388}" srcId="{80E3D769-9211-49F9-8531-4643834499D8}" destId="{6C915BE6-B766-44A1-A8B4-78761C371CA5}" srcOrd="3" destOrd="0" parTransId="{4BBFDA46-7692-43CD-B2E7-5115A0E89765}" sibTransId="{595A1E54-A65B-4146-8FD0-CE07CCC0D28B}"/>
    <dgm:cxn modelId="{07601FE8-B559-4BA5-903E-872BD73CD879}" type="presOf" srcId="{4ED9CBE7-0295-48A6-BF01-CD71A541B607}" destId="{4653543F-AB69-47F6-9ABA-75A7FB2A8E75}" srcOrd="0" destOrd="0" presId="urn:microsoft.com/office/officeart/2005/8/layout/process2"/>
    <dgm:cxn modelId="{A82EC0DE-8378-4E1F-8592-23D71A94B7EF}" type="presOf" srcId="{C331D7FE-5AAE-4448-81C2-CD4636A31DAC}" destId="{CED3B7A0-6FA2-41B6-B0EF-42DAEECFF5D1}" srcOrd="1" destOrd="0" presId="urn:microsoft.com/office/officeart/2005/8/layout/process2"/>
    <dgm:cxn modelId="{7AC83B54-1B91-4B6F-9DDC-59D6FFD7E666}" type="presOf" srcId="{6C915BE6-B766-44A1-A8B4-78761C371CA5}" destId="{2432B032-1608-4DB2-961D-2F2AFD061718}" srcOrd="0" destOrd="0" presId="urn:microsoft.com/office/officeart/2005/8/layout/process2"/>
    <dgm:cxn modelId="{20CD91C7-7B92-4D0B-8EF2-5BACF59A2DB2}" type="presOf" srcId="{80E3D769-9211-49F9-8531-4643834499D8}" destId="{FDF1A741-5E69-43E2-8C6B-342851E91B37}" srcOrd="0" destOrd="0" presId="urn:microsoft.com/office/officeart/2005/8/layout/process2"/>
    <dgm:cxn modelId="{19AE88BD-8AC3-4BCF-98B9-B599150EF14B}" type="presOf" srcId="{C2923450-9C61-4AE1-9F56-5C84244261A6}" destId="{05EFF911-FFA7-4A38-A348-E71D23A61855}" srcOrd="0" destOrd="0" presId="urn:microsoft.com/office/officeart/2005/8/layout/process2"/>
    <dgm:cxn modelId="{CAF616CE-9D39-406F-B24F-1F045C99BD32}" type="presOf" srcId="{C331D7FE-5AAE-4448-81C2-CD4636A31DAC}" destId="{E9F03CDF-4A65-4383-A9DD-5D37148F2B64}" srcOrd="0" destOrd="0" presId="urn:microsoft.com/office/officeart/2005/8/layout/process2"/>
    <dgm:cxn modelId="{08E58300-7268-4B24-88F5-BADE1DE21FEE}" type="presOf" srcId="{595A1E54-A65B-4146-8FD0-CE07CCC0D28B}" destId="{160D4A69-00E2-41F3-BB79-3F7D3EA8682C}" srcOrd="1" destOrd="0" presId="urn:microsoft.com/office/officeart/2005/8/layout/process2"/>
    <dgm:cxn modelId="{3D47BBB2-58B5-448C-9FCB-7B729EE96025}" type="presOf" srcId="{B5F87C03-9BD9-4AC9-93DC-5F212A44F862}" destId="{6D8AE639-71BA-48F6-A93C-2D5F9111D4E3}" srcOrd="1" destOrd="0" presId="urn:microsoft.com/office/officeart/2005/8/layout/process2"/>
    <dgm:cxn modelId="{02571459-AC03-485F-A0AB-86551B61A711}" srcId="{80E3D769-9211-49F9-8531-4643834499D8}" destId="{C2923450-9C61-4AE1-9F56-5C84244261A6}" srcOrd="2" destOrd="0" parTransId="{B9362B6A-1FA5-4DC2-9FFB-CBA536203C89}" sibTransId="{C331D7FE-5AAE-4448-81C2-CD4636A31DAC}"/>
    <dgm:cxn modelId="{5DC3496B-9B39-42B6-A48E-CFBAFA86908B}" srcId="{80E3D769-9211-49F9-8531-4643834499D8}" destId="{199B601F-484B-475C-8287-5A133EC1DD51}" srcOrd="4" destOrd="0" parTransId="{97EAF4B5-C37A-4822-8769-676C55599543}" sibTransId="{08BD1F54-285B-4FFB-B458-07B0330602DF}"/>
    <dgm:cxn modelId="{D8AA0B89-8365-452E-957F-5B9293627A01}" srcId="{80E3D769-9211-49F9-8531-4643834499D8}" destId="{3DDD7434-5D98-45FE-8AB5-FD60BE2D61E6}" srcOrd="0" destOrd="0" parTransId="{0BF7384A-35CE-410A-85EA-16A676BB134D}" sibTransId="{B5F87C03-9BD9-4AC9-93DC-5F212A44F862}"/>
    <dgm:cxn modelId="{DCB740B2-0526-42A2-8E33-3EF0F0F0281C}" srcId="{80E3D769-9211-49F9-8531-4643834499D8}" destId="{4ED9CBE7-0295-48A6-BF01-CD71A541B607}" srcOrd="1" destOrd="0" parTransId="{8F822E73-6150-4521-906E-699112A0F6B1}" sibTransId="{A5607CD5-3488-48E3-AC68-8677C7F8975F}"/>
    <dgm:cxn modelId="{C1B1B1D9-6457-44ED-97B0-2F06C11C6794}" type="presOf" srcId="{A5607CD5-3488-48E3-AC68-8677C7F8975F}" destId="{766D3F3A-CF5D-4711-909F-CEDFC531DD0B}" srcOrd="1" destOrd="0" presId="urn:microsoft.com/office/officeart/2005/8/layout/process2"/>
    <dgm:cxn modelId="{54A13FDE-1B6C-47BD-9B25-EA5D6E213ACA}" type="presOf" srcId="{3DDD7434-5D98-45FE-8AB5-FD60BE2D61E6}" destId="{65BDAD31-6915-4901-8333-A060CE4BA8EC}" srcOrd="0" destOrd="0" presId="urn:microsoft.com/office/officeart/2005/8/layout/process2"/>
    <dgm:cxn modelId="{371656F2-9305-4C77-8E30-153C5D79CCAC}" type="presOf" srcId="{A5607CD5-3488-48E3-AC68-8677C7F8975F}" destId="{1509E755-0925-43CA-9AD8-B72A93D24D8C}" srcOrd="0" destOrd="0" presId="urn:microsoft.com/office/officeart/2005/8/layout/process2"/>
    <dgm:cxn modelId="{467DC14F-08F4-4EDE-B4E8-F96937790757}" type="presOf" srcId="{B5F87C03-9BD9-4AC9-93DC-5F212A44F862}" destId="{40DBAD66-71D1-4145-8B19-7CF9842DD5F9}" srcOrd="0" destOrd="0" presId="urn:microsoft.com/office/officeart/2005/8/layout/process2"/>
    <dgm:cxn modelId="{88E97364-4087-460F-9E08-B9ECCDF4A5AF}" type="presOf" srcId="{595A1E54-A65B-4146-8FD0-CE07CCC0D28B}" destId="{296D0BE2-71D5-4FAD-9609-C03FDE3F88D5}" srcOrd="0" destOrd="0" presId="urn:microsoft.com/office/officeart/2005/8/layout/process2"/>
    <dgm:cxn modelId="{FDC2F87E-963F-47D6-942B-26FC57C9229B}" type="presOf" srcId="{199B601F-484B-475C-8287-5A133EC1DD51}" destId="{85D4C3E1-FC59-4F83-988E-C0AC8916F71D}" srcOrd="0" destOrd="0" presId="urn:microsoft.com/office/officeart/2005/8/layout/process2"/>
    <dgm:cxn modelId="{F36055C8-6CA2-46D0-8123-4C47FE9E95D0}" type="presParOf" srcId="{FDF1A741-5E69-43E2-8C6B-342851E91B37}" destId="{65BDAD31-6915-4901-8333-A060CE4BA8EC}" srcOrd="0" destOrd="0" presId="urn:microsoft.com/office/officeart/2005/8/layout/process2"/>
    <dgm:cxn modelId="{88EA6864-65B6-41BF-AC89-DF62E2C2CF9E}" type="presParOf" srcId="{FDF1A741-5E69-43E2-8C6B-342851E91B37}" destId="{40DBAD66-71D1-4145-8B19-7CF9842DD5F9}" srcOrd="1" destOrd="0" presId="urn:microsoft.com/office/officeart/2005/8/layout/process2"/>
    <dgm:cxn modelId="{BE891328-4F70-4437-99FD-AFD0C4B75839}" type="presParOf" srcId="{40DBAD66-71D1-4145-8B19-7CF9842DD5F9}" destId="{6D8AE639-71BA-48F6-A93C-2D5F9111D4E3}" srcOrd="0" destOrd="0" presId="urn:microsoft.com/office/officeart/2005/8/layout/process2"/>
    <dgm:cxn modelId="{49C6416C-B5F1-4435-AF6F-BB28DFB65934}" type="presParOf" srcId="{FDF1A741-5E69-43E2-8C6B-342851E91B37}" destId="{4653543F-AB69-47F6-9ABA-75A7FB2A8E75}" srcOrd="2" destOrd="0" presId="urn:microsoft.com/office/officeart/2005/8/layout/process2"/>
    <dgm:cxn modelId="{204FEB44-15BF-47B5-8354-6D012D6CF948}" type="presParOf" srcId="{FDF1A741-5E69-43E2-8C6B-342851E91B37}" destId="{1509E755-0925-43CA-9AD8-B72A93D24D8C}" srcOrd="3" destOrd="0" presId="urn:microsoft.com/office/officeart/2005/8/layout/process2"/>
    <dgm:cxn modelId="{AAFA1B6E-1FB4-4813-87E6-9E2FD56AC78A}" type="presParOf" srcId="{1509E755-0925-43CA-9AD8-B72A93D24D8C}" destId="{766D3F3A-CF5D-4711-909F-CEDFC531DD0B}" srcOrd="0" destOrd="0" presId="urn:microsoft.com/office/officeart/2005/8/layout/process2"/>
    <dgm:cxn modelId="{91A4EE2D-B3BE-40B6-9649-39953586CADA}" type="presParOf" srcId="{FDF1A741-5E69-43E2-8C6B-342851E91B37}" destId="{05EFF911-FFA7-4A38-A348-E71D23A61855}" srcOrd="4" destOrd="0" presId="urn:microsoft.com/office/officeart/2005/8/layout/process2"/>
    <dgm:cxn modelId="{884C92AA-A5D4-424A-827C-B9C5173067DB}" type="presParOf" srcId="{FDF1A741-5E69-43E2-8C6B-342851E91B37}" destId="{E9F03CDF-4A65-4383-A9DD-5D37148F2B64}" srcOrd="5" destOrd="0" presId="urn:microsoft.com/office/officeart/2005/8/layout/process2"/>
    <dgm:cxn modelId="{019E670C-6C49-4B48-86EA-A6EBAFBCEC1E}" type="presParOf" srcId="{E9F03CDF-4A65-4383-A9DD-5D37148F2B64}" destId="{CED3B7A0-6FA2-41B6-B0EF-42DAEECFF5D1}" srcOrd="0" destOrd="0" presId="urn:microsoft.com/office/officeart/2005/8/layout/process2"/>
    <dgm:cxn modelId="{A0F2E156-D45A-443B-A305-A040E1D03AC0}" type="presParOf" srcId="{FDF1A741-5E69-43E2-8C6B-342851E91B37}" destId="{2432B032-1608-4DB2-961D-2F2AFD061718}" srcOrd="6" destOrd="0" presId="urn:microsoft.com/office/officeart/2005/8/layout/process2"/>
    <dgm:cxn modelId="{94B32A4F-0A41-4085-84C4-DBAE7A83BC74}" type="presParOf" srcId="{FDF1A741-5E69-43E2-8C6B-342851E91B37}" destId="{296D0BE2-71D5-4FAD-9609-C03FDE3F88D5}" srcOrd="7" destOrd="0" presId="urn:microsoft.com/office/officeart/2005/8/layout/process2"/>
    <dgm:cxn modelId="{DCE52C0B-A3EE-4094-94FF-3D7A8BC87F20}" type="presParOf" srcId="{296D0BE2-71D5-4FAD-9609-C03FDE3F88D5}" destId="{160D4A69-00E2-41F3-BB79-3F7D3EA8682C}" srcOrd="0" destOrd="0" presId="urn:microsoft.com/office/officeart/2005/8/layout/process2"/>
    <dgm:cxn modelId="{4399CCE2-D6CC-4645-AFF2-83AB7C9807B8}" type="presParOf" srcId="{FDF1A741-5E69-43E2-8C6B-342851E91B37}" destId="{85D4C3E1-FC59-4F83-988E-C0AC8916F71D}" srcOrd="8" destOrd="0" presId="urn:microsoft.com/office/officeart/2005/8/layout/process2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7">
  <dgm:title val=""/>
  <dgm:desc val=""/>
  <dgm:catLst>
    <dgm:cat type="3D" pri="11700"/>
  </dgm:catLst>
  <dgm:scene3d>
    <a:camera prst="perspectiveLeft" zoom="91000"/>
    <a:lightRig rig="threePt" dir="t">
      <a:rot lat="0" lon="0" rev="20640000"/>
    </a:lightRig>
  </dgm:scene3d>
  <dgm:styleLbl name="node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threePt" dir="t"/>
    </dgm:scene3d>
    <dgm:sp3d extrusionH="50600" prstMaterial="clear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 z="572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2118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sp3d z="106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sp3d z="-2118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0000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50600">
      <a:bevelT w="101600" h="80600"/>
      <a:bevelB w="80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50600">
      <a:bevelT w="101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61800" extrusionH="10600" contourW="3000">
      <a:bevelT w="48600" h="8600" prst="softRound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61800" extrusionH="10600" contourW="3000">
      <a:bevelT w="48600" h="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618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50600">
      <a:bevelT w="80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200" extrusionH="600" contourW="3000" prstMaterial="plastic">
      <a:bevelT w="80600" h="18600" prst="relaxedInset"/>
      <a:bevelB w="80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5D3F4F7-72B8-4D01-8112-EB6F5457C8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>
    <p:split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69B4BA8-791D-42ED-AA48-D64E1CF740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plit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FAC5467-7CAA-4CB3-90F0-F6AFFBE737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plit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dgm">
  <p:cSld name="Заголовок, схема или организационная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SmartArt 2"/>
          <p:cNvSpPr>
            <a:spLocks noGrp="1"/>
          </p:cNvSpPr>
          <p:nvPr>
            <p:ph type="dgm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ABA100AC-92FE-47AF-88F1-B241621169D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plit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C1B157-F821-4E79-849B-8FE0158FE4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plit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25BDCC-C34E-4959-84B8-8332956D9BB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>
    <p:split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03FDC5A-36C9-41FD-A21B-32F6489D86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plit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A0C1B94-19EE-45E4-B451-5103E83E8B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plit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69A76EC-6504-4D66-AE1C-18D136322F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plit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8DF3BDC-784C-4AB8-927D-1AFC18B8D2C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>
    <p:split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4815CE6-97FB-4512-94E9-F9280470CD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plit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8F9D609-7E86-4642-B2F0-8B14C0F6F60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>
    <p:split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55583C61-503B-45BA-959F-62866E95E4D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0" r:id="rId1"/>
    <p:sldLayoutId id="2147483741" r:id="rId2"/>
    <p:sldLayoutId id="2147483742" r:id="rId3"/>
    <p:sldLayoutId id="2147483743" r:id="rId4"/>
    <p:sldLayoutId id="2147483744" r:id="rId5"/>
    <p:sldLayoutId id="2147483745" r:id="rId6"/>
    <p:sldLayoutId id="2147483746" r:id="rId7"/>
    <p:sldLayoutId id="2147483747" r:id="rId8"/>
    <p:sldLayoutId id="2147483748" r:id="rId9"/>
    <p:sldLayoutId id="2147483749" r:id="rId10"/>
    <p:sldLayoutId id="2147483750" r:id="rId11"/>
    <p:sldLayoutId id="2147483751" r:id="rId12"/>
  </p:sldLayoutIdLst>
  <p:transition>
    <p:split/>
  </p:transition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7" Type="http://schemas.openxmlformats.org/officeDocument/2006/relationships/diagramColors" Target="../diagrams/colors2.xml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2.xml"/><Relationship Id="rId5" Type="http://schemas.openxmlformats.org/officeDocument/2006/relationships/diagramLayout" Target="../diagrams/layout2.xml"/><Relationship Id="rId4" Type="http://schemas.openxmlformats.org/officeDocument/2006/relationships/diagramData" Target="../diagrams/data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2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2" name="Picture 4" descr="1245267606_7896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-71438" y="0"/>
            <a:ext cx="921543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3" name="WordArt 5"/>
          <p:cNvSpPr>
            <a:spLocks noChangeArrowheads="1" noChangeShapeType="1" noTextEdit="1"/>
          </p:cNvSpPr>
          <p:nvPr/>
        </p:nvSpPr>
        <p:spPr bwMode="auto">
          <a:xfrm>
            <a:off x="3214678" y="2214554"/>
            <a:ext cx="5400675" cy="935037"/>
          </a:xfrm>
          <a:prstGeom prst="rect">
            <a:avLst/>
          </a:prstGeom>
        </p:spPr>
        <p:txBody>
          <a:bodyPr wrap="none" fromWordArt="1">
            <a:prstTxWarp prst="textDeflateTop">
              <a:avLst>
                <a:gd name="adj" fmla="val 0"/>
              </a:avLst>
            </a:prstTxWarp>
          </a:bodyPr>
          <a:lstStyle/>
          <a:p>
            <a:pPr algn="ctr"/>
            <a:r>
              <a:rPr lang="ru-RU" sz="3600" kern="10" dirty="0">
                <a:ln w="18415" cmpd="sng">
                  <a:solidFill>
                    <a:srgbClr val="FFFFFF"/>
                  </a:solidFill>
                  <a:prstDash val="solid"/>
                </a:ln>
                <a:blipFill>
                  <a:blip r:embed="rId3"/>
                  <a:stretch>
                    <a:fillRect/>
                  </a:stretch>
                </a:blip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Impact"/>
              </a:rPr>
              <a:t>"Основы светской этики</a:t>
            </a:r>
            <a:r>
              <a:rPr lang="ru-RU" sz="3600" kern="10" dirty="0">
                <a:ln w="18415" cmpd="sng">
                  <a:solidFill>
                    <a:srgbClr val="FFFFFF"/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6000"/>
                        <a:satMod val="160000"/>
                      </a:schemeClr>
                    </a:gs>
                    <a:gs pos="50000">
                      <a:schemeClr val="accent1">
                        <a:tint val="44500"/>
                        <a:satMod val="160000"/>
                      </a:schemeClr>
                    </a:gs>
                    <a:gs pos="100000">
                      <a:schemeClr val="accent1">
                        <a:tint val="23500"/>
                        <a:satMod val="160000"/>
                      </a:schemeClr>
                    </a:gs>
                  </a:gsLst>
                  <a:lin ang="5400000" scaled="0"/>
                </a:gra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Impact"/>
              </a:rPr>
              <a:t>"</a:t>
            </a:r>
            <a:endParaRPr lang="ru-RU" sz="3600" kern="10" dirty="0">
              <a:ln w="19050">
                <a:solidFill>
                  <a:srgbClr val="808000"/>
                </a:solidFill>
                <a:round/>
                <a:headEnd/>
                <a:tailEnd/>
              </a:ln>
              <a:gradFill>
                <a:gsLst>
                  <a:gs pos="0">
                    <a:schemeClr val="accent1">
                      <a:tint val="66000"/>
                      <a:satMod val="160000"/>
                    </a:schemeClr>
                  </a:gs>
                  <a:gs pos="50000">
                    <a:schemeClr val="accent1">
                      <a:tint val="44500"/>
                      <a:satMod val="160000"/>
                    </a:schemeClr>
                  </a:gs>
                  <a:gs pos="100000">
                    <a:schemeClr val="accent1">
                      <a:tint val="23500"/>
                      <a:satMod val="160000"/>
                    </a:schemeClr>
                  </a:gs>
                </a:gsLst>
                <a:lin ang="5400000" scaled="0"/>
              </a:gradFill>
              <a:effectLst>
                <a:outerShdw dist="35921" dir="2700000" algn="ctr" rotWithShape="0">
                  <a:srgbClr val="990000"/>
                </a:outerShdw>
              </a:effectLst>
              <a:latin typeface="Impact"/>
            </a:endParaRPr>
          </a:p>
        </p:txBody>
      </p:sp>
      <p:sp>
        <p:nvSpPr>
          <p:cNvPr id="2054" name="WordArt 6"/>
          <p:cNvSpPr>
            <a:spLocks noChangeArrowheads="1" noChangeShapeType="1" noTextEdit="1"/>
          </p:cNvSpPr>
          <p:nvPr/>
        </p:nvSpPr>
        <p:spPr bwMode="auto">
          <a:xfrm>
            <a:off x="4643438" y="785794"/>
            <a:ext cx="2592387" cy="649288"/>
          </a:xfrm>
          <a:prstGeom prst="rect">
            <a:avLst/>
          </a:prstGeom>
          <a:noFill/>
          <a:ln>
            <a:noFill/>
          </a:ln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i="1" kern="10" dirty="0">
                <a:ln w="18000">
                  <a:solidFill>
                    <a:schemeClr val="tx1"/>
                  </a:solidFill>
                  <a:prstDash val="solid"/>
                  <a:miter lim="800000"/>
                </a:ln>
                <a:blipFill>
                  <a:blip r:embed="rId4"/>
                  <a:tile tx="0" ty="0" sx="100000" sy="100000" flip="none" algn="tl"/>
                </a:blipFill>
                <a:effectLst>
                  <a:glow rad="63500">
                    <a:schemeClr val="accent4">
                      <a:satMod val="175000"/>
                      <a:alpha val="40000"/>
                    </a:schemeClr>
                  </a:glow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"/>
                <a:cs typeface="Arial"/>
              </a:rPr>
              <a:t>Модуль</a:t>
            </a:r>
          </a:p>
        </p:txBody>
      </p:sp>
      <p:sp>
        <p:nvSpPr>
          <p:cNvPr id="2056" name="WordArt 8"/>
          <p:cNvSpPr>
            <a:spLocks noChangeArrowheads="1" noChangeShapeType="1" noTextEdit="1"/>
          </p:cNvSpPr>
          <p:nvPr/>
        </p:nvSpPr>
        <p:spPr bwMode="auto">
          <a:xfrm>
            <a:off x="3071802" y="3929066"/>
            <a:ext cx="5616575" cy="158273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threePt" dir="t"/>
            </a:scene3d>
            <a:sp3d extrusionH="57150">
              <a:bevelT w="57150" h="38100" prst="artDeco"/>
            </a:sp3d>
          </a:bodyPr>
          <a:lstStyle/>
          <a:p>
            <a:pPr algn="ctr"/>
            <a:r>
              <a:rPr lang="ru-RU" sz="3600" b="1" i="1" kern="1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blipFill>
                  <a:blip r:embed="rId4"/>
                  <a:tile tx="0" ty="0" sx="100000" sy="100000" flip="none" algn="tl"/>
                </a:blip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  <a:reflection blurRad="6350" stA="55000" endA="300" endPos="45500" dir="5400000" sy="-100000" algn="bl" rotWithShape="0"/>
                </a:effectLst>
                <a:latin typeface="+mn-lt"/>
              </a:rPr>
              <a:t>"Стыд, вина и извинения"</a:t>
            </a:r>
          </a:p>
        </p:txBody>
      </p:sp>
    </p:spTree>
  </p:cSld>
  <p:clrMapOvr>
    <a:masterClrMapping/>
  </p:clrMapOvr>
  <p:transition>
    <p:spli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" dur="20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5" dur="20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3" grpId="0"/>
      <p:bldP spid="2054" grpId="0"/>
      <p:bldP spid="205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9" name="Rectangle 3"/>
          <p:cNvSpPr>
            <a:spLocks noGrp="1" noChangeArrowheads="1"/>
          </p:cNvSpPr>
          <p:nvPr>
            <p:ph idx="1"/>
          </p:nvPr>
        </p:nvSpPr>
        <p:spPr>
          <a:xfrm>
            <a:off x="914400" y="285728"/>
            <a:ext cx="8229600" cy="3527425"/>
          </a:xfrm>
        </p:spPr>
        <p:txBody>
          <a:bodyPr/>
          <a:lstStyle/>
          <a:p>
            <a:pPr>
              <a:buFontTx/>
              <a:buNone/>
            </a:pPr>
            <a:r>
              <a:rPr lang="ru-RU" b="1" dirty="0">
                <a:solidFill>
                  <a:srgbClr val="993366"/>
                </a:solidFill>
                <a:latin typeface="Cambria" pitchFamily="18" charset="0"/>
              </a:rPr>
              <a:t>    </a:t>
            </a:r>
            <a:r>
              <a:rPr lang="ru-RU" sz="3600" b="1" dirty="0">
                <a:solidFill>
                  <a:srgbClr val="A50021"/>
                </a:solidFill>
                <a:latin typeface="Cambria" pitchFamily="18" charset="0"/>
              </a:rPr>
              <a:t>Извинение- это сожаление о происшедшем, принятие нравственного решения о не повторении своих ошибок, изменении своего поведения.</a:t>
            </a:r>
          </a:p>
        </p:txBody>
      </p:sp>
      <p:pic>
        <p:nvPicPr>
          <p:cNvPr id="10" name="Рисунок 9" descr="httpnadpis.com_.uasorry-s-sobakoj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00298" y="3048000"/>
            <a:ext cx="4448175" cy="3810000"/>
          </a:xfrm>
          <a:prstGeom prst="rect">
            <a:avLst/>
          </a:prstGeom>
        </p:spPr>
      </p:pic>
    </p:spTree>
  </p:cSld>
  <p:clrMapOvr>
    <a:masterClrMapping/>
  </p:clrMapOvr>
  <p:transition>
    <p:spli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9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143108" y="0"/>
            <a:ext cx="5731184" cy="1692771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perspectiveBelow"/>
              <a:lightRig rig="soft" dir="t">
                <a:rot lat="0" lon="0" rev="10800000"/>
              </a:lightRig>
            </a:scene3d>
            <a:sp3d extrusionH="57150">
              <a:bevelT w="27940" h="12700" prst="softRound"/>
              <a:contourClr>
                <a:srgbClr val="DDDDDD"/>
              </a:contourClr>
            </a:sp3d>
          </a:bodyPr>
          <a:lstStyle/>
          <a:p>
            <a:r>
              <a:rPr lang="ru-RU" sz="6000" b="1" spc="150" dirty="0" smtClean="0">
                <a:ln w="11430"/>
                <a:solidFill>
                  <a:srgbClr val="A50021"/>
                </a:solidFill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Собери</a:t>
            </a:r>
            <a:r>
              <a:rPr lang="ru-RU" sz="6000" b="1" spc="150" dirty="0" smtClean="0">
                <a:ln w="11430"/>
                <a:solidFill>
                  <a:srgbClr val="F8F8F8"/>
                </a:solidFill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 </a:t>
            </a:r>
            <a:r>
              <a:rPr lang="ru-RU" sz="6000" b="1" spc="150" dirty="0" smtClean="0">
                <a:ln w="11430"/>
                <a:solidFill>
                  <a:srgbClr val="990000"/>
                </a:solidFill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схему</a:t>
            </a:r>
          </a:p>
          <a:p>
            <a:endParaRPr lang="ru-RU" sz="4400" b="1" spc="150" dirty="0">
              <a:ln w="11430"/>
              <a:solidFill>
                <a:srgbClr val="F8F8F8"/>
              </a:solidFill>
              <a:effectLst>
                <a:glow rad="63500">
                  <a:schemeClr val="accent3">
                    <a:satMod val="175000"/>
                    <a:alpha val="40000"/>
                  </a:schemeClr>
                </a:glow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72198" y="1214422"/>
            <a:ext cx="2303463" cy="2020887"/>
          </a:xfrm>
          <a:prstGeom prst="rect">
            <a:avLst/>
          </a:prstGeom>
          <a:noFill/>
          <a:ln w="76200" cmpd="tri">
            <a:solidFill>
              <a:srgbClr val="800000"/>
            </a:solidFill>
            <a:miter lim="800000"/>
            <a:headEnd/>
            <a:tailEnd/>
          </a:ln>
          <a:effectLst/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42976" y="3000372"/>
            <a:ext cx="2374900" cy="1760537"/>
          </a:xfrm>
          <a:prstGeom prst="rect">
            <a:avLst/>
          </a:prstGeom>
          <a:noFill/>
          <a:ln w="76200" cmpd="tri">
            <a:solidFill>
              <a:srgbClr val="333399"/>
            </a:solidFill>
            <a:miter lim="800000"/>
            <a:headEnd/>
            <a:tailEnd/>
          </a:ln>
          <a:effectLst/>
        </p:spPr>
      </p:pic>
      <p:graphicFrame>
        <p:nvGraphicFramePr>
          <p:cNvPr id="8" name="Схема 7"/>
          <p:cNvGraphicFramePr/>
          <p:nvPr/>
        </p:nvGraphicFramePr>
        <p:xfrm>
          <a:off x="1285852" y="714356"/>
          <a:ext cx="7072362" cy="492922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9" name="Rectangle 19"/>
          <p:cNvSpPr>
            <a:spLocks noChangeArrowheads="1"/>
          </p:cNvSpPr>
          <p:nvPr/>
        </p:nvSpPr>
        <p:spPr bwMode="auto">
          <a:xfrm>
            <a:off x="928662" y="5286388"/>
            <a:ext cx="662790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rgbClr val="005654"/>
                </a:solidFill>
                <a:cs typeface="Arial" charset="0"/>
              </a:rPr>
              <a:t>   - </a:t>
            </a:r>
            <a:r>
              <a:rPr lang="ru-RU" b="1" u="sng" dirty="0">
                <a:solidFill>
                  <a:srgbClr val="005654"/>
                </a:solidFill>
                <a:cs typeface="Arial" charset="0"/>
              </a:rPr>
              <a:t>Стыд</a:t>
            </a:r>
            <a:r>
              <a:rPr lang="ru-RU" b="1" dirty="0">
                <a:solidFill>
                  <a:srgbClr val="005654"/>
                </a:solidFill>
                <a:cs typeface="Arial" charset="0"/>
              </a:rPr>
              <a:t> связан с переживаниями  страха, обиды, </a:t>
            </a:r>
            <a:r>
              <a:rPr lang="ru-RU" b="1" u="sng" dirty="0">
                <a:solidFill>
                  <a:srgbClr val="005654"/>
                </a:solidFill>
                <a:cs typeface="Arial" charset="0"/>
              </a:rPr>
              <a:t>вины.</a:t>
            </a:r>
          </a:p>
        </p:txBody>
      </p:sp>
      <p:sp>
        <p:nvSpPr>
          <p:cNvPr id="10" name="Rectangle 20"/>
          <p:cNvSpPr>
            <a:spLocks noChangeArrowheads="1"/>
          </p:cNvSpPr>
          <p:nvPr/>
        </p:nvSpPr>
        <p:spPr bwMode="auto">
          <a:xfrm>
            <a:off x="1000100" y="5643578"/>
            <a:ext cx="685392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dirty="0" smtClean="0">
                <a:solidFill>
                  <a:srgbClr val="A40042"/>
                </a:solidFill>
                <a:cs typeface="Arial" charset="0"/>
              </a:rPr>
              <a:t> - </a:t>
            </a:r>
            <a:r>
              <a:rPr lang="ru-RU" b="1" dirty="0">
                <a:solidFill>
                  <a:srgbClr val="A40042"/>
                </a:solidFill>
                <a:cs typeface="Arial" charset="0"/>
              </a:rPr>
              <a:t>После признания   чувства стыда, наступает </a:t>
            </a:r>
            <a:r>
              <a:rPr lang="ru-RU" b="1" u="sng" dirty="0">
                <a:solidFill>
                  <a:srgbClr val="A40042"/>
                </a:solidFill>
                <a:cs typeface="Arial" charset="0"/>
              </a:rPr>
              <a:t>раскаяние.</a:t>
            </a:r>
          </a:p>
        </p:txBody>
      </p:sp>
      <p:sp>
        <p:nvSpPr>
          <p:cNvPr id="11" name="Rectangle 21"/>
          <p:cNvSpPr>
            <a:spLocks noChangeArrowheads="1"/>
          </p:cNvSpPr>
          <p:nvPr/>
        </p:nvSpPr>
        <p:spPr bwMode="auto">
          <a:xfrm>
            <a:off x="1000100" y="6072206"/>
            <a:ext cx="751436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ru-RU" dirty="0" smtClean="0">
                <a:cs typeface="Arial" charset="0"/>
              </a:rPr>
              <a:t> - </a:t>
            </a:r>
            <a:r>
              <a:rPr lang="ru-RU" b="1" dirty="0">
                <a:solidFill>
                  <a:srgbClr val="462300"/>
                </a:solidFill>
                <a:cs typeface="Arial" charset="0"/>
              </a:rPr>
              <a:t>Чтобы избавиться от чувства вины, необходимо </a:t>
            </a:r>
            <a:r>
              <a:rPr lang="ru-RU" b="1" u="sng" dirty="0">
                <a:solidFill>
                  <a:srgbClr val="462300"/>
                </a:solidFill>
                <a:cs typeface="Arial" charset="0"/>
              </a:rPr>
              <a:t>извиниться.</a:t>
            </a:r>
          </a:p>
        </p:txBody>
      </p:sp>
      <p:sp>
        <p:nvSpPr>
          <p:cNvPr id="12" name="Rectangle 22"/>
          <p:cNvSpPr>
            <a:spLocks noChangeArrowheads="1"/>
          </p:cNvSpPr>
          <p:nvPr/>
        </p:nvSpPr>
        <p:spPr bwMode="auto">
          <a:xfrm>
            <a:off x="1071538" y="6488668"/>
            <a:ext cx="590693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 dirty="0" smtClean="0">
                <a:cs typeface="Arial" charset="0"/>
              </a:rPr>
              <a:t>-</a:t>
            </a:r>
            <a:r>
              <a:rPr lang="ru-RU" dirty="0" smtClean="0">
                <a:cs typeface="Arial" charset="0"/>
              </a:rPr>
              <a:t> </a:t>
            </a:r>
            <a:r>
              <a:rPr lang="ru-RU" b="1" dirty="0" smtClean="0">
                <a:solidFill>
                  <a:srgbClr val="380070"/>
                </a:solidFill>
                <a:cs typeface="Arial" charset="0"/>
              </a:rPr>
              <a:t>Когда </a:t>
            </a:r>
            <a:r>
              <a:rPr lang="ru-RU" b="1" dirty="0">
                <a:solidFill>
                  <a:srgbClr val="380070"/>
                </a:solidFill>
                <a:cs typeface="Arial" charset="0"/>
              </a:rPr>
              <a:t>человек извиняется, наступает </a:t>
            </a:r>
            <a:r>
              <a:rPr lang="ru-RU" b="1" u="sng" dirty="0">
                <a:solidFill>
                  <a:srgbClr val="380070"/>
                </a:solidFill>
                <a:cs typeface="Arial" charset="0"/>
              </a:rPr>
              <a:t>прощение.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357290" y="5143512"/>
            <a:ext cx="10166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ln w="18000">
                  <a:solidFill>
                    <a:srgbClr val="A50021"/>
                  </a:solidFill>
                  <a:prstDash val="solid"/>
                  <a:miter lim="800000"/>
                </a:ln>
                <a:solidFill>
                  <a:srgbClr val="A50021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Стыд</a:t>
            </a:r>
            <a:endParaRPr lang="ru-RU" sz="2400" dirty="0">
              <a:ln w="18000">
                <a:solidFill>
                  <a:srgbClr val="A50021"/>
                </a:solidFill>
                <a:prstDash val="solid"/>
                <a:miter lim="800000"/>
              </a:ln>
              <a:solidFill>
                <a:srgbClr val="A5002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786182" y="4786322"/>
            <a:ext cx="95410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ln w="18000">
                  <a:solidFill>
                    <a:srgbClr val="A50021"/>
                  </a:solidFill>
                  <a:prstDash val="solid"/>
                  <a:miter lim="800000"/>
                </a:ln>
                <a:solidFill>
                  <a:srgbClr val="A50021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Вина</a:t>
            </a:r>
            <a:endParaRPr lang="ru-RU" sz="2400" dirty="0">
              <a:ln w="18000">
                <a:solidFill>
                  <a:srgbClr val="A50021"/>
                </a:solidFill>
                <a:prstDash val="solid"/>
                <a:miter lim="800000"/>
              </a:ln>
              <a:solidFill>
                <a:srgbClr val="A5002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000232" y="5929330"/>
            <a:ext cx="178042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ln w="18000">
                  <a:solidFill>
                    <a:srgbClr val="A50021"/>
                  </a:solidFill>
                  <a:prstDash val="solid"/>
                  <a:miter lim="800000"/>
                </a:ln>
                <a:solidFill>
                  <a:srgbClr val="A50021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Раскаяние</a:t>
            </a:r>
            <a:endParaRPr lang="ru-RU" sz="2400" dirty="0">
              <a:ln w="18000">
                <a:solidFill>
                  <a:srgbClr val="A50021"/>
                </a:solidFill>
                <a:prstDash val="solid"/>
                <a:miter lim="800000"/>
              </a:ln>
              <a:solidFill>
                <a:srgbClr val="A5002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643438" y="6143644"/>
            <a:ext cx="184056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ln w="18000">
                  <a:solidFill>
                    <a:srgbClr val="A50021"/>
                  </a:solidFill>
                  <a:prstDash val="solid"/>
                  <a:miter lim="800000"/>
                </a:ln>
                <a:solidFill>
                  <a:srgbClr val="A50021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Извинение</a:t>
            </a:r>
            <a:endParaRPr lang="ru-RU" sz="2400" dirty="0">
              <a:ln w="18000">
                <a:solidFill>
                  <a:srgbClr val="A50021"/>
                </a:solidFill>
                <a:prstDash val="solid"/>
                <a:miter lim="800000"/>
              </a:ln>
              <a:solidFill>
                <a:srgbClr val="A50021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572264" y="5429264"/>
            <a:ext cx="19288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n w="18000">
                  <a:solidFill>
                    <a:srgbClr val="A50021"/>
                  </a:solidFill>
                  <a:prstDash val="solid"/>
                  <a:miter lim="800000"/>
                </a:ln>
                <a:solidFill>
                  <a:srgbClr val="A50021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Прощение</a:t>
            </a:r>
            <a:endParaRPr lang="ru-RU" sz="2400" dirty="0">
              <a:ln w="18000">
                <a:solidFill>
                  <a:srgbClr val="A50021"/>
                </a:solidFill>
                <a:prstDash val="solid"/>
                <a:miter lim="800000"/>
              </a:ln>
              <a:solidFill>
                <a:srgbClr val="A50021"/>
              </a:solidFill>
            </a:endParaRPr>
          </a:p>
        </p:txBody>
      </p:sp>
    </p:spTree>
  </p:cSld>
  <p:clrMapOvr>
    <a:masterClrMapping/>
  </p:clrMapOvr>
  <p:transition>
    <p:spli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65BDAD31-6915-4901-8333-A060CE4BA8E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8">
                                            <p:graphicEl>
                                              <a:dgm id="{65BDAD31-6915-4901-8333-A060CE4BA8E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40DBAD66-71D1-4145-8B19-7CF9842DD5F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8">
                                            <p:graphicEl>
                                              <a:dgm id="{40DBAD66-71D1-4145-8B19-7CF9842DD5F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4653543F-AB69-47F6-9ABA-75A7FB2A8E7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4" dur="500"/>
                                        <p:tgtEl>
                                          <p:spTgt spid="8">
                                            <p:graphicEl>
                                              <a:dgm id="{4653543F-AB69-47F6-9ABA-75A7FB2A8E7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1509E755-0925-43CA-9AD8-B72A93D24D8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8">
                                            <p:graphicEl>
                                              <a:dgm id="{1509E755-0925-43CA-9AD8-B72A93D24D8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05EFF911-FFA7-4A38-A348-E71D23A6185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1" dur="500"/>
                                        <p:tgtEl>
                                          <p:spTgt spid="8">
                                            <p:graphicEl>
                                              <a:dgm id="{05EFF911-FFA7-4A38-A348-E71D23A6185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E9F03CDF-4A65-4383-A9DD-5D37148F2B6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4" dur="500"/>
                                        <p:tgtEl>
                                          <p:spTgt spid="8">
                                            <p:graphicEl>
                                              <a:dgm id="{E9F03CDF-4A65-4383-A9DD-5D37148F2B6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2432B032-1608-4DB2-961D-2F2AFD06171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8" dur="500"/>
                                        <p:tgtEl>
                                          <p:spTgt spid="8">
                                            <p:graphicEl>
                                              <a:dgm id="{2432B032-1608-4DB2-961D-2F2AFD06171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296D0BE2-71D5-4FAD-9609-C03FDE3F88D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1" dur="500"/>
                                        <p:tgtEl>
                                          <p:spTgt spid="8">
                                            <p:graphicEl>
                                              <a:dgm id="{296D0BE2-71D5-4FAD-9609-C03FDE3F88D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85D4C3E1-FC59-4F83-988E-C0AC8916F71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5" dur="500"/>
                                        <p:tgtEl>
                                          <p:spTgt spid="8">
                                            <p:graphicEl>
                                              <a:dgm id="{85D4C3E1-FC59-4F83-988E-C0AC8916F71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14 0.02266 C 0.06597 0.02012 0.05382 0.02243 0.10694 0.01249 C 0.12066 0.00994 0.13316 0.00439 0.14687 0.00208 C 0.15659 -0.00208 0.16458 -0.00624 0.17465 -0.00809 C 0.18142 -0.01341 0.18715 -0.01896 0.19462 -0.02243 C 0.19913 -0.02451 0.2085 -0.02845 0.2085 -0.02821 C 0.21458 -0.03469 0.22066 -0.03608 0.22691 -0.04093 C 0.25486 -0.06267 0.23941 -0.05527 0.25312 -0.06129 C 0.25677 -0.06475 0.26059 -0.06776 0.26389 -0.07169 C 0.26528 -0.07331 0.26545 -0.07609 0.26684 -0.07771 C 0.27343 -0.08534 0.28229 -0.09089 0.28993 -0.09621 C 0.2967 -0.10916 0.30903 -0.12211 0.31927 -0.13113 C 0.32951 -0.15194 0.31232 -0.11841 0.32847 -0.14339 C 0.33298 -0.15032 0.3368 -0.15819 0.3408 -0.16582 C 0.34826 -0.17969 0.35347 -0.19496 0.36076 -0.20883 C 0.3658 -0.22919 0.35642 -0.19265 0.36684 -0.22734 C 0.37673 -0.26064 0.37847 -0.2981 0.38698 -0.33187 C 0.3875 -0.33811 0.38871 -0.34413 0.38854 -0.35037 C 0.38802 -0.38113 0.3868 -0.41166 0.38541 -0.44241 C 0.38455 -0.46045 0.36493 -0.49352 0.35468 -0.50601 C 0.34774 -0.51434 0.33854 -0.5185 0.33159 -0.5266 C 0.32413 -0.53538 0.30885 -0.55296 0.2993 -0.55735 C 0.27673 -0.58626 0.2467 -0.59944 0.21614 -0.60453 C 0.18437 -0.62951 0.16041 -0.61586 0.11771 -0.61471 C 0.10555 -0.61008 0.10677 -0.6087 0.09774 -0.60037 C 0.09271 -0.59019 0.0934 -0.57701 0.08854 -0.56961 " pathEditMode="relative" rAng="0" ptsTypes="fffffffffffffffffffffffffA">
                                      <p:cBhvr>
                                        <p:cTn id="39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6" y="-32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17 -0.00185 C 0.11823 -0.02451 0.23645 -0.04717 0.28159 -0.11239 C 0.32673 -0.17761 0.33316 -0.34528 0.27083 -0.39315 C 0.2085 -0.44102 -0.02969 -0.3987 -0.09219 -0.39939 " pathEditMode="relative" rAng="0" ptsTypes="aaaA">
                                      <p:cBhvr>
                                        <p:cTn id="43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0" y="-22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2864 0.00092 C 0.22916 -0.02035 0.32968 -0.04163 0.4118 -0.09343 C 0.49392 -0.14524 0.6585 -0.25301 0.621 -0.31059 C 0.5835 -0.36818 0.38524 -0.40403 0.18715 -0.43964 " pathEditMode="relative" rAng="0" ptsTypes="aaaA">
                                      <p:cBhvr>
                                        <p:cTn id="47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65" y="-22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3768 -0.03053 C 0.21129 -0.03677 0.2849 -0.04209 0.32952 -0.07285 C 0.37414 -0.10361 0.41528 -0.16675 0.40573 -0.21531 C 0.39636 -0.26388 0.34045 -0.34297 0.27327 -0.36517 C 0.20591 -0.38714 0.10365 -0.36818 0.00191 -0.34852 " pathEditMode="relative" rAng="0" ptsTypes="aaaaA">
                                      <p:cBhvr>
                                        <p:cTn id="51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1" y="-17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1163 -0.05712 C 0.10625 -0.09251 0.10104 -0.12766 0.06389 -0.13714 C 0.02674 -0.14663 -0.04236 -0.13067 -0.11146 -0.11471 " pathEditMode="relative" rAng="0" ptsTypes="aaA">
                                      <p:cBhvr>
                                        <p:cTn id="55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2" y="-4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8" grpId="0" uiExpand="1">
        <p:bldSub>
          <a:bldDgm bld="one"/>
        </p:bldSub>
      </p:bldGraphic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rgbClr val="990000"/>
                </a:solidFill>
                <a:latin typeface="Cambria" pitchFamily="18" charset="0"/>
              </a:rPr>
              <a:t>Этикетные слова</a:t>
            </a:r>
          </a:p>
        </p:txBody>
      </p:sp>
      <p:sp>
        <p:nvSpPr>
          <p:cNvPr id="3481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>
                <a:solidFill>
                  <a:srgbClr val="003366"/>
                </a:solidFill>
              </a:rPr>
              <a:t>Извини(те), пожалуйста!</a:t>
            </a:r>
          </a:p>
          <a:p>
            <a:r>
              <a:rPr lang="ru-RU" b="1" dirty="0">
                <a:solidFill>
                  <a:srgbClr val="003366"/>
                </a:solidFill>
              </a:rPr>
              <a:t>Я прошу прощения (за то, что…)</a:t>
            </a:r>
          </a:p>
          <a:p>
            <a:r>
              <a:rPr lang="ru-RU" b="1" dirty="0">
                <a:solidFill>
                  <a:srgbClr val="003366"/>
                </a:solidFill>
              </a:rPr>
              <a:t>Я виноват перед вами…</a:t>
            </a:r>
          </a:p>
          <a:p>
            <a:r>
              <a:rPr lang="ru-RU" b="1" dirty="0">
                <a:solidFill>
                  <a:srgbClr val="003366"/>
                </a:solidFill>
              </a:rPr>
              <a:t>Я не хотел тебя (вас) обидеть…</a:t>
            </a:r>
          </a:p>
          <a:p>
            <a:r>
              <a:rPr lang="ru-RU" b="1" dirty="0">
                <a:solidFill>
                  <a:srgbClr val="003366"/>
                </a:solidFill>
              </a:rPr>
              <a:t>Я приношу свои извинения…</a:t>
            </a:r>
          </a:p>
          <a:p>
            <a:r>
              <a:rPr lang="ru-RU" b="1" dirty="0">
                <a:solidFill>
                  <a:srgbClr val="003366"/>
                </a:solidFill>
              </a:rPr>
              <a:t>Простите…</a:t>
            </a:r>
          </a:p>
          <a:p>
            <a:r>
              <a:rPr lang="ru-RU" b="1" dirty="0">
                <a:solidFill>
                  <a:srgbClr val="003366"/>
                </a:solidFill>
              </a:rPr>
              <a:t>Не сердитесь, пожалуйста…</a:t>
            </a:r>
          </a:p>
          <a:p>
            <a:endParaRPr lang="ru-RU" b="1" dirty="0">
              <a:solidFill>
                <a:srgbClr val="993366"/>
              </a:solidFill>
            </a:endParaRPr>
          </a:p>
        </p:txBody>
      </p:sp>
    </p:spTree>
  </p:cSld>
  <p:clrMapOvr>
    <a:masterClrMapping/>
  </p:clrMapOvr>
  <p:transition>
    <p:spli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48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" dur="80"/>
                                        <p:tgtEl>
                                          <p:spTgt spid="34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" dur="80"/>
                                        <p:tgtEl>
                                          <p:spTgt spid="34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80"/>
                                        <p:tgtEl>
                                          <p:spTgt spid="34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920"/>
                            </p:stCondLst>
                            <p:childTnLst>
                              <p:par>
                                <p:cTn id="16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8" dur="80"/>
                                        <p:tgtEl>
                                          <p:spTgt spid="348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9" dur="80"/>
                                        <p:tgtEl>
                                          <p:spTgt spid="348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80"/>
                                        <p:tgtEl>
                                          <p:spTgt spid="348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960"/>
                            </p:stCondLst>
                            <p:childTnLst>
                              <p:par>
                                <p:cTn id="22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4" dur="80"/>
                                        <p:tgtEl>
                                          <p:spTgt spid="348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5" dur="80"/>
                                        <p:tgtEl>
                                          <p:spTgt spid="348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80"/>
                                        <p:tgtEl>
                                          <p:spTgt spid="348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720"/>
                            </p:stCondLst>
                            <p:childTnLst>
                              <p:par>
                                <p:cTn id="28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0" dur="80"/>
                                        <p:tgtEl>
                                          <p:spTgt spid="348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1" dur="80"/>
                                        <p:tgtEl>
                                          <p:spTgt spid="348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2" dur="80"/>
                                        <p:tgtEl>
                                          <p:spTgt spid="348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760"/>
                            </p:stCondLst>
                            <p:childTnLst>
                              <p:par>
                                <p:cTn id="34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6" dur="80"/>
                                        <p:tgtEl>
                                          <p:spTgt spid="348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7" dur="80"/>
                                        <p:tgtEl>
                                          <p:spTgt spid="348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8" dur="80"/>
                                        <p:tgtEl>
                                          <p:spTgt spid="348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680"/>
                            </p:stCondLst>
                            <p:childTnLst>
                              <p:par>
                                <p:cTn id="40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2" dur="80"/>
                                        <p:tgtEl>
                                          <p:spTgt spid="348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3" dur="80"/>
                                        <p:tgtEl>
                                          <p:spTgt spid="348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80"/>
                                        <p:tgtEl>
                                          <p:spTgt spid="348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080"/>
                            </p:stCondLst>
                            <p:childTnLst>
                              <p:par>
                                <p:cTn id="46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8" dur="80"/>
                                        <p:tgtEl>
                                          <p:spTgt spid="348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9" dur="80"/>
                                        <p:tgtEl>
                                          <p:spTgt spid="348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0" dur="80"/>
                                        <p:tgtEl>
                                          <p:spTgt spid="348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18" grpId="0"/>
      <p:bldP spid="34819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3" name="Rectangle 3"/>
          <p:cNvSpPr>
            <a:spLocks noGrp="1" noChangeArrowheads="1"/>
          </p:cNvSpPr>
          <p:nvPr>
            <p:ph idx="1"/>
          </p:nvPr>
        </p:nvSpPr>
        <p:spPr>
          <a:xfrm>
            <a:off x="1142976" y="571480"/>
            <a:ext cx="8229600" cy="5649913"/>
          </a:xfrm>
        </p:spPr>
        <p:txBody>
          <a:bodyPr/>
          <a:lstStyle/>
          <a:p>
            <a:r>
              <a:rPr lang="ru-RU" sz="3600" b="1" dirty="0">
                <a:solidFill>
                  <a:srgbClr val="003366"/>
                </a:solidFill>
                <a:latin typeface="Cambria" pitchFamily="18" charset="0"/>
              </a:rPr>
              <a:t>- Хорошо!</a:t>
            </a:r>
          </a:p>
          <a:p>
            <a:r>
              <a:rPr lang="ru-RU" sz="3600" b="1" dirty="0" smtClean="0">
                <a:solidFill>
                  <a:srgbClr val="003366"/>
                </a:solidFill>
                <a:latin typeface="Cambria" pitchFamily="18" charset="0"/>
              </a:rPr>
              <a:t>- </a:t>
            </a:r>
            <a:r>
              <a:rPr lang="ru-RU" sz="3600" b="1" dirty="0">
                <a:solidFill>
                  <a:srgbClr val="003366"/>
                </a:solidFill>
                <a:latin typeface="Cambria" pitchFamily="18" charset="0"/>
              </a:rPr>
              <a:t>Не стоит извинения!</a:t>
            </a:r>
          </a:p>
          <a:p>
            <a:r>
              <a:rPr lang="ru-RU" sz="3600" b="1" dirty="0" smtClean="0">
                <a:solidFill>
                  <a:srgbClr val="003366"/>
                </a:solidFill>
                <a:latin typeface="Cambria" pitchFamily="18" charset="0"/>
              </a:rPr>
              <a:t>- </a:t>
            </a:r>
            <a:r>
              <a:rPr lang="ru-RU" sz="3600" b="1" dirty="0">
                <a:solidFill>
                  <a:srgbClr val="003366"/>
                </a:solidFill>
                <a:latin typeface="Cambria" pitchFamily="18" charset="0"/>
              </a:rPr>
              <a:t>Не за что.</a:t>
            </a:r>
          </a:p>
          <a:p>
            <a:r>
              <a:rPr lang="ru-RU" sz="3600" b="1" dirty="0">
                <a:solidFill>
                  <a:srgbClr val="003366"/>
                </a:solidFill>
                <a:latin typeface="Cambria" pitchFamily="18" charset="0"/>
              </a:rPr>
              <a:t>- Я не сержусь.</a:t>
            </a:r>
          </a:p>
          <a:p>
            <a:r>
              <a:rPr lang="ru-RU" sz="3600" b="1" dirty="0">
                <a:solidFill>
                  <a:srgbClr val="003366"/>
                </a:solidFill>
                <a:latin typeface="Cambria" pitchFamily="18" charset="0"/>
              </a:rPr>
              <a:t>- Пожалуйста.</a:t>
            </a:r>
          </a:p>
          <a:p>
            <a:endParaRPr lang="ru-RU" sz="3600" b="1" dirty="0">
              <a:solidFill>
                <a:srgbClr val="993366"/>
              </a:solidFill>
              <a:latin typeface="Cambria" pitchFamily="18" charset="0"/>
            </a:endParaRPr>
          </a:p>
        </p:txBody>
      </p:sp>
    </p:spTree>
  </p:cSld>
  <p:clrMapOvr>
    <a:masterClrMapping/>
  </p:clrMapOvr>
  <p:transition>
    <p:spli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58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58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58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60"/>
                            </p:stCondLst>
                            <p:childTnLst>
                              <p:par>
                                <p:cTn id="11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358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358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358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120"/>
                            </p:stCondLst>
                            <p:childTnLst>
                              <p:par>
                                <p:cTn id="17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9" dur="80"/>
                                        <p:tgtEl>
                                          <p:spTgt spid="358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0" dur="80"/>
                                        <p:tgtEl>
                                          <p:spTgt spid="358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80"/>
                                        <p:tgtEl>
                                          <p:spTgt spid="358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20"/>
                            </p:stCondLst>
                            <p:childTnLst>
                              <p:par>
                                <p:cTn id="23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5" dur="80"/>
                                        <p:tgtEl>
                                          <p:spTgt spid="358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6" dur="80"/>
                                        <p:tgtEl>
                                          <p:spTgt spid="358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" dur="80"/>
                                        <p:tgtEl>
                                          <p:spTgt spid="358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40"/>
                            </p:stCondLst>
                            <p:childTnLst>
                              <p:par>
                                <p:cTn id="29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1" dur="80"/>
                                        <p:tgtEl>
                                          <p:spTgt spid="358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2" dur="80"/>
                                        <p:tgtEl>
                                          <p:spTgt spid="358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3" dur="80"/>
                                        <p:tgtEl>
                                          <p:spTgt spid="358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3" grpId="0" uiExpand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2" name="Picture 4" descr="421802_39706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4572000" cy="6858000"/>
          </a:xfrm>
          <a:prstGeom prst="rect">
            <a:avLst/>
          </a:prstGeom>
          <a:noFill/>
        </p:spPr>
      </p:pic>
      <p:pic>
        <p:nvPicPr>
          <p:cNvPr id="12" name="Рисунок 11" descr="i (1).jpe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79024" y="2619352"/>
            <a:ext cx="6564976" cy="4238648"/>
          </a:xfrm>
          <a:prstGeom prst="rect">
            <a:avLst/>
          </a:prstGeom>
        </p:spPr>
      </p:pic>
      <p:pic>
        <p:nvPicPr>
          <p:cNvPr id="13" name="Рисунок 12" descr="i.jpe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1" y="0"/>
            <a:ext cx="9138705" cy="5143512"/>
          </a:xfrm>
          <a:prstGeom prst="rect">
            <a:avLst/>
          </a:prstGeom>
        </p:spPr>
      </p:pic>
      <p:pic>
        <p:nvPicPr>
          <p:cNvPr id="14" name="Рисунок 13" descr="na-muzhchinu-pokazyvayutpalcami1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274320"/>
            <a:ext cx="9144000" cy="6309360"/>
          </a:xfrm>
          <a:prstGeom prst="rect">
            <a:avLst/>
          </a:prstGeom>
        </p:spPr>
      </p:pic>
      <p:pic>
        <p:nvPicPr>
          <p:cNvPr id="15" name="Рисунок 14" descr="57072582e937b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857250"/>
            <a:ext cx="9144000" cy="5143500"/>
          </a:xfrm>
          <a:prstGeom prst="rect">
            <a:avLst/>
          </a:prstGeom>
        </p:spPr>
      </p:pic>
    </p:spTree>
  </p:cSld>
  <p:clrMapOvr>
    <a:masterClrMapping/>
  </p:clrMapOvr>
  <p:transition>
    <p:spli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78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xit" presetSubtype="0" fill="hold" nodeType="after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2000"/>
                                        <p:tgtEl>
                                          <p:spTgt spid="378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78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6500"/>
                            </p:stCondLst>
                            <p:childTnLst>
                              <p:par>
                                <p:cTn id="16" presetID="10" presetClass="exit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500"/>
                            </p:stCondLst>
                            <p:childTnLst>
                              <p:par>
                                <p:cTn id="23" presetID="10" presetClass="exit" presetSubtype="0" fill="hold" nodeType="after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5000"/>
                            </p:stCondLst>
                            <p:childTnLst>
                              <p:par>
                                <p:cTn id="30" presetID="10" presetClass="exit" presetSubtype="0" fill="hold" nodeType="after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WordArt 2"/>
          <p:cNvSpPr>
            <a:spLocks noChangeArrowheads="1" noChangeShapeType="1" noTextEdit="1"/>
          </p:cNvSpPr>
          <p:nvPr/>
        </p:nvSpPr>
        <p:spPr bwMode="auto">
          <a:xfrm>
            <a:off x="1042988" y="333375"/>
            <a:ext cx="6985000" cy="7921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F0066"/>
                    </a:gs>
                    <a:gs pos="100000">
                      <a:srgbClr val="0000FF"/>
                    </a:gs>
                  </a:gsLst>
                  <a:path path="rect">
                    <a:fillToRect r="100000" b="100000"/>
                  </a:path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"/>
                <a:cs typeface="Arial"/>
              </a:rPr>
              <a:t>Игра «Доскажи словечко»</a:t>
            </a:r>
          </a:p>
        </p:txBody>
      </p:sp>
      <p:sp>
        <p:nvSpPr>
          <p:cNvPr id="39939" name="Rectangle 3"/>
          <p:cNvSpPr>
            <a:spLocks noChangeArrowheads="1"/>
          </p:cNvSpPr>
          <p:nvPr/>
        </p:nvSpPr>
        <p:spPr bwMode="auto">
          <a:xfrm>
            <a:off x="1000100" y="1214422"/>
            <a:ext cx="59324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400" b="1" dirty="0">
                <a:solidFill>
                  <a:srgbClr val="380070"/>
                </a:solidFill>
                <a:cs typeface="Arial" charset="0"/>
              </a:rPr>
              <a:t>Легче на душе становится, когда тебя</a:t>
            </a:r>
          </a:p>
        </p:txBody>
      </p:sp>
      <p:sp>
        <p:nvSpPr>
          <p:cNvPr id="39940" name="Rectangle 4"/>
          <p:cNvSpPr>
            <a:spLocks noChangeArrowheads="1"/>
          </p:cNvSpPr>
          <p:nvPr/>
        </p:nvSpPr>
        <p:spPr bwMode="auto">
          <a:xfrm>
            <a:off x="1000100" y="2071678"/>
            <a:ext cx="62515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400" b="1" dirty="0">
                <a:solidFill>
                  <a:srgbClr val="005654"/>
                </a:solidFill>
                <a:cs typeface="Arial" charset="0"/>
              </a:rPr>
              <a:t>Прощение дает нам свободу от чувства</a:t>
            </a:r>
          </a:p>
        </p:txBody>
      </p:sp>
      <p:sp>
        <p:nvSpPr>
          <p:cNvPr id="39941" name="Rectangle 5"/>
          <p:cNvSpPr>
            <a:spLocks noChangeArrowheads="1"/>
          </p:cNvSpPr>
          <p:nvPr/>
        </p:nvSpPr>
        <p:spPr bwMode="auto">
          <a:xfrm>
            <a:off x="1000100" y="3000372"/>
            <a:ext cx="84963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400" b="1" dirty="0">
                <a:solidFill>
                  <a:srgbClr val="760030"/>
                </a:solidFill>
                <a:cs typeface="Arial" charset="0"/>
              </a:rPr>
              <a:t>Какие из приведенных ниже словосочетаний могут быть связаны с переживанием чувства стыда?</a:t>
            </a:r>
          </a:p>
        </p:txBody>
      </p:sp>
      <p:sp>
        <p:nvSpPr>
          <p:cNvPr id="39942" name="Text Box 6"/>
          <p:cNvSpPr txBox="1">
            <a:spLocks noChangeArrowheads="1"/>
          </p:cNvSpPr>
          <p:nvPr/>
        </p:nvSpPr>
        <p:spPr bwMode="auto">
          <a:xfrm>
            <a:off x="7215206" y="1214422"/>
            <a:ext cx="21605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 dirty="0">
                <a:solidFill>
                  <a:srgbClr val="380070"/>
                </a:solidFill>
                <a:cs typeface="Arial" charset="0"/>
              </a:rPr>
              <a:t>понимают</a:t>
            </a:r>
          </a:p>
        </p:txBody>
      </p:sp>
      <p:sp>
        <p:nvSpPr>
          <p:cNvPr id="39943" name="Text Box 7"/>
          <p:cNvSpPr txBox="1">
            <a:spLocks noChangeArrowheads="1"/>
          </p:cNvSpPr>
          <p:nvPr/>
        </p:nvSpPr>
        <p:spPr bwMode="auto">
          <a:xfrm>
            <a:off x="3563938" y="6381750"/>
            <a:ext cx="15843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>
              <a:cs typeface="Arial" charset="0"/>
            </a:endParaRPr>
          </a:p>
        </p:txBody>
      </p:sp>
      <p:sp>
        <p:nvSpPr>
          <p:cNvPr id="39944" name="Text Box 8"/>
          <p:cNvSpPr txBox="1">
            <a:spLocks noChangeArrowheads="1"/>
          </p:cNvSpPr>
          <p:nvPr/>
        </p:nvSpPr>
        <p:spPr bwMode="auto">
          <a:xfrm>
            <a:off x="7429520" y="2071678"/>
            <a:ext cx="12239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 dirty="0">
                <a:solidFill>
                  <a:srgbClr val="005654"/>
                </a:solidFill>
                <a:cs typeface="Arial" charset="0"/>
              </a:rPr>
              <a:t>вины</a:t>
            </a:r>
          </a:p>
        </p:txBody>
      </p:sp>
      <p:sp>
        <p:nvSpPr>
          <p:cNvPr id="39945" name="Rectangle 9"/>
          <p:cNvSpPr>
            <a:spLocks noChangeArrowheads="1"/>
          </p:cNvSpPr>
          <p:nvPr/>
        </p:nvSpPr>
        <p:spPr bwMode="auto">
          <a:xfrm>
            <a:off x="4214810" y="4857760"/>
            <a:ext cx="33512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400" b="1" dirty="0">
                <a:cs typeface="Arial" charset="0"/>
              </a:rPr>
              <a:t>обмануть родителей</a:t>
            </a:r>
          </a:p>
        </p:txBody>
      </p:sp>
      <p:sp>
        <p:nvSpPr>
          <p:cNvPr id="39946" name="Rectangle 10"/>
          <p:cNvSpPr>
            <a:spLocks noChangeArrowheads="1"/>
          </p:cNvSpPr>
          <p:nvPr/>
        </p:nvSpPr>
        <p:spPr bwMode="auto">
          <a:xfrm>
            <a:off x="1000100" y="4857760"/>
            <a:ext cx="30495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400" b="1" dirty="0">
                <a:cs typeface="Arial" charset="0"/>
              </a:rPr>
              <a:t>обидеть младшего</a:t>
            </a:r>
          </a:p>
        </p:txBody>
      </p:sp>
      <p:sp>
        <p:nvSpPr>
          <p:cNvPr id="39947" name="Rectangle 11"/>
          <p:cNvSpPr>
            <a:spLocks noChangeArrowheads="1"/>
          </p:cNvSpPr>
          <p:nvPr/>
        </p:nvSpPr>
        <p:spPr bwMode="auto">
          <a:xfrm>
            <a:off x="4143372" y="4286256"/>
            <a:ext cx="46132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400" b="1" dirty="0">
                <a:cs typeface="Arial" charset="0"/>
              </a:rPr>
              <a:t>помочь отстающему ученику</a:t>
            </a:r>
          </a:p>
        </p:txBody>
      </p:sp>
      <p:sp>
        <p:nvSpPr>
          <p:cNvPr id="39948" name="Rectangle 12"/>
          <p:cNvSpPr>
            <a:spLocks noChangeArrowheads="1"/>
          </p:cNvSpPr>
          <p:nvPr/>
        </p:nvSpPr>
        <p:spPr bwMode="auto">
          <a:xfrm>
            <a:off x="1000100" y="4286256"/>
            <a:ext cx="31083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400" b="1" dirty="0">
                <a:cs typeface="Arial" charset="0"/>
              </a:rPr>
              <a:t>простить обидчика</a:t>
            </a:r>
          </a:p>
        </p:txBody>
      </p:sp>
      <p:sp>
        <p:nvSpPr>
          <p:cNvPr id="39949" name="Rectangle 13"/>
          <p:cNvSpPr>
            <a:spLocks noChangeArrowheads="1"/>
          </p:cNvSpPr>
          <p:nvPr/>
        </p:nvSpPr>
        <p:spPr bwMode="auto">
          <a:xfrm>
            <a:off x="1000100" y="5429264"/>
            <a:ext cx="23034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400" b="1" dirty="0">
                <a:cs typeface="Arial" charset="0"/>
              </a:rPr>
              <a:t>затеять ссору</a:t>
            </a:r>
          </a:p>
        </p:txBody>
      </p:sp>
      <p:sp>
        <p:nvSpPr>
          <p:cNvPr id="39950" name="Rectangle 14"/>
          <p:cNvSpPr>
            <a:spLocks noChangeArrowheads="1"/>
          </p:cNvSpPr>
          <p:nvPr/>
        </p:nvSpPr>
        <p:spPr bwMode="auto">
          <a:xfrm>
            <a:off x="4143372" y="5429264"/>
            <a:ext cx="52197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400" b="1" dirty="0">
                <a:cs typeface="Arial" charset="0"/>
              </a:rPr>
              <a:t>хорошо подготовиться к урокам</a:t>
            </a:r>
          </a:p>
        </p:txBody>
      </p:sp>
      <p:sp>
        <p:nvSpPr>
          <p:cNvPr id="39951" name="Line 15"/>
          <p:cNvSpPr>
            <a:spLocks noChangeShapeType="1"/>
          </p:cNvSpPr>
          <p:nvPr/>
        </p:nvSpPr>
        <p:spPr bwMode="auto">
          <a:xfrm>
            <a:off x="4071934" y="4572008"/>
            <a:ext cx="0" cy="1296988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9952" name="Rectangle 16"/>
          <p:cNvSpPr>
            <a:spLocks noChangeArrowheads="1"/>
          </p:cNvSpPr>
          <p:nvPr/>
        </p:nvSpPr>
        <p:spPr bwMode="auto">
          <a:xfrm>
            <a:off x="6858016" y="1214422"/>
            <a:ext cx="4762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400" b="1" dirty="0">
                <a:cs typeface="Arial" charset="0"/>
              </a:rPr>
              <a:t>…</a:t>
            </a:r>
          </a:p>
        </p:txBody>
      </p:sp>
      <p:sp>
        <p:nvSpPr>
          <p:cNvPr id="39953" name="Rectangle 17"/>
          <p:cNvSpPr>
            <a:spLocks noChangeArrowheads="1"/>
          </p:cNvSpPr>
          <p:nvPr/>
        </p:nvSpPr>
        <p:spPr bwMode="auto">
          <a:xfrm>
            <a:off x="7072330" y="2071678"/>
            <a:ext cx="4889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400" b="1" dirty="0">
                <a:cs typeface="Arial" charset="0"/>
              </a:rPr>
              <a:t>…</a:t>
            </a:r>
          </a:p>
        </p:txBody>
      </p:sp>
    </p:spTree>
  </p:cSld>
  <p:clrMapOvr>
    <a:masterClrMapping/>
  </p:clrMapOvr>
  <p:transition>
    <p:spli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399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9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0" dur="500"/>
                                        <p:tgtEl>
                                          <p:spTgt spid="399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9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399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399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5" dur="1000" fill="hold"/>
                                        <p:tgtEl>
                                          <p:spTgt spid="3994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DA0058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26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7" dur="1000" fill="hold"/>
                                        <p:tgtEl>
                                          <p:spTgt spid="3994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DA0058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28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9" dur="1000" fill="hold"/>
                                        <p:tgtEl>
                                          <p:spTgt spid="3994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DA0058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30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1" dur="1000"/>
                                        <p:tgtEl>
                                          <p:spTgt spid="399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99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4" dur="1000"/>
                                        <p:tgtEl>
                                          <p:spTgt spid="399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99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7" dur="1000"/>
                                        <p:tgtEl>
                                          <p:spTgt spid="399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99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42" grpId="0"/>
      <p:bldP spid="39944" grpId="0"/>
      <p:bldP spid="39945" grpId="0"/>
      <p:bldP spid="39946" grpId="0"/>
      <p:bldP spid="39947" grpId="0"/>
      <p:bldP spid="39948" grpId="0"/>
      <p:bldP spid="39949" grpId="0"/>
      <p:bldP spid="39950" grpId="0"/>
      <p:bldP spid="39952" grpId="0"/>
      <p:bldP spid="3995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WordArt 2"/>
          <p:cNvSpPr>
            <a:spLocks noChangeArrowheads="1" noChangeShapeType="1" noTextEdit="1"/>
          </p:cNvSpPr>
          <p:nvPr/>
        </p:nvSpPr>
        <p:spPr bwMode="auto">
          <a:xfrm>
            <a:off x="2143108" y="214290"/>
            <a:ext cx="5562600" cy="1223962"/>
          </a:xfrm>
          <a:prstGeom prst="rect">
            <a:avLst/>
          </a:prstGeom>
        </p:spPr>
        <p:txBody>
          <a:bodyPr wrap="none" fromWordArt="1">
            <a:prstTxWarp prst="textInflateBottom">
              <a:avLst>
                <a:gd name="adj" fmla="val 68083"/>
              </a:avLst>
            </a:prstTxWarp>
          </a:bodyPr>
          <a:lstStyle/>
          <a:p>
            <a:pPr algn="ctr"/>
            <a:r>
              <a:rPr lang="ru-RU" sz="3600" b="1" kern="10" dirty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990033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Собери пословицы</a:t>
            </a:r>
          </a:p>
        </p:txBody>
      </p:sp>
      <p:sp>
        <p:nvSpPr>
          <p:cNvPr id="40963" name="Rectangle 3"/>
          <p:cNvSpPr>
            <a:spLocks noChangeArrowheads="1"/>
          </p:cNvSpPr>
          <p:nvPr/>
        </p:nvSpPr>
        <p:spPr bwMode="auto">
          <a:xfrm>
            <a:off x="4929190" y="4643446"/>
            <a:ext cx="35290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r>
              <a:rPr lang="ru-RU" sz="2400" b="1" dirty="0">
                <a:cs typeface="Arial" charset="0"/>
              </a:rPr>
              <a:t>даже перед собакой</a:t>
            </a:r>
            <a:endParaRPr lang="ru-RU" sz="2400" dirty="0">
              <a:cs typeface="Arial" charset="0"/>
            </a:endParaRPr>
          </a:p>
        </p:txBody>
      </p:sp>
      <p:sp>
        <p:nvSpPr>
          <p:cNvPr id="40964" name="Rectangle 4"/>
          <p:cNvSpPr>
            <a:spLocks noChangeArrowheads="1"/>
          </p:cNvSpPr>
          <p:nvPr/>
        </p:nvSpPr>
        <p:spPr bwMode="auto">
          <a:xfrm>
            <a:off x="1000100" y="1928802"/>
            <a:ext cx="3744912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400" b="1" dirty="0">
                <a:solidFill>
                  <a:srgbClr val="802306"/>
                </a:solidFill>
                <a:cs typeface="Arial" charset="0"/>
              </a:rPr>
              <a:t>- Доброму человеку бывает стыдно</a:t>
            </a:r>
          </a:p>
        </p:txBody>
      </p:sp>
      <p:sp>
        <p:nvSpPr>
          <p:cNvPr id="40965" name="Rectangle 5"/>
          <p:cNvSpPr>
            <a:spLocks noChangeArrowheads="1"/>
          </p:cNvSpPr>
          <p:nvPr/>
        </p:nvSpPr>
        <p:spPr bwMode="auto">
          <a:xfrm>
            <a:off x="1000100" y="2928934"/>
            <a:ext cx="3455987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400" b="1" dirty="0">
                <a:cs typeface="Arial" charset="0"/>
              </a:rPr>
              <a:t>-</a:t>
            </a:r>
            <a:r>
              <a:rPr lang="ru-RU" b="1" dirty="0">
                <a:cs typeface="Arial" charset="0"/>
              </a:rPr>
              <a:t> </a:t>
            </a:r>
            <a:r>
              <a:rPr lang="ru-RU" sz="2400" b="1" dirty="0">
                <a:solidFill>
                  <a:srgbClr val="006600"/>
                </a:solidFill>
                <a:cs typeface="Arial" charset="0"/>
              </a:rPr>
              <a:t>Стыд и честь — как платье: чем больше потрёпаны</a:t>
            </a:r>
          </a:p>
        </p:txBody>
      </p:sp>
      <p:sp>
        <p:nvSpPr>
          <p:cNvPr id="40966" name="Rectangle 6"/>
          <p:cNvSpPr>
            <a:spLocks noChangeArrowheads="1"/>
          </p:cNvSpPr>
          <p:nvPr/>
        </p:nvSpPr>
        <p:spPr bwMode="auto">
          <a:xfrm>
            <a:off x="1000100" y="4286256"/>
            <a:ext cx="3240088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400" b="1" dirty="0">
                <a:solidFill>
                  <a:srgbClr val="FF9900"/>
                </a:solidFill>
                <a:cs typeface="Arial" charset="0"/>
              </a:rPr>
              <a:t>- </a:t>
            </a:r>
            <a:r>
              <a:rPr lang="ru-RU" sz="2400" b="1" dirty="0">
                <a:solidFill>
                  <a:srgbClr val="FF0066"/>
                </a:solidFill>
                <a:cs typeface="Arial" charset="0"/>
              </a:rPr>
              <a:t>Стыд перед людьми — хорошее чувство</a:t>
            </a:r>
          </a:p>
        </p:txBody>
      </p:sp>
      <p:sp>
        <p:nvSpPr>
          <p:cNvPr id="40967" name="Rectangle 7"/>
          <p:cNvSpPr>
            <a:spLocks noChangeArrowheads="1"/>
          </p:cNvSpPr>
          <p:nvPr/>
        </p:nvSpPr>
        <p:spPr bwMode="auto">
          <a:xfrm>
            <a:off x="1000100" y="5357826"/>
            <a:ext cx="39862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400" b="1" dirty="0">
                <a:solidFill>
                  <a:srgbClr val="660066"/>
                </a:solidFill>
                <a:cs typeface="Arial" charset="0"/>
              </a:rPr>
              <a:t>- Когда человек краснеет</a:t>
            </a:r>
          </a:p>
        </p:txBody>
      </p:sp>
      <p:sp>
        <p:nvSpPr>
          <p:cNvPr id="40968" name="Rectangle 8"/>
          <p:cNvSpPr>
            <a:spLocks noChangeArrowheads="1"/>
          </p:cNvSpPr>
          <p:nvPr/>
        </p:nvSpPr>
        <p:spPr bwMode="auto">
          <a:xfrm>
            <a:off x="1000100" y="5786454"/>
            <a:ext cx="4319588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400" b="1" dirty="0">
                <a:cs typeface="Arial" charset="0"/>
              </a:rPr>
              <a:t>- </a:t>
            </a:r>
            <a:r>
              <a:rPr lang="ru-RU" sz="2400" b="1" dirty="0">
                <a:solidFill>
                  <a:schemeClr val="accent2"/>
                </a:solidFill>
                <a:cs typeface="Arial" charset="0"/>
              </a:rPr>
              <a:t>Нет стыда признаться человеку</a:t>
            </a:r>
          </a:p>
        </p:txBody>
      </p:sp>
      <p:sp>
        <p:nvSpPr>
          <p:cNvPr id="40969" name="Rectangle 9"/>
          <p:cNvSpPr>
            <a:spLocks noChangeArrowheads="1"/>
          </p:cNvSpPr>
          <p:nvPr/>
        </p:nvSpPr>
        <p:spPr bwMode="auto">
          <a:xfrm>
            <a:off x="5000628" y="2000240"/>
            <a:ext cx="381635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400" b="1" dirty="0">
                <a:cs typeface="Arial" charset="0"/>
              </a:rPr>
              <a:t>но лучше всего стыд перед  самим  собой</a:t>
            </a:r>
          </a:p>
        </p:txBody>
      </p:sp>
      <p:sp>
        <p:nvSpPr>
          <p:cNvPr id="40970" name="Rectangle 10"/>
          <p:cNvSpPr>
            <a:spLocks noChangeArrowheads="1"/>
          </p:cNvSpPr>
          <p:nvPr/>
        </p:nvSpPr>
        <p:spPr bwMode="auto">
          <a:xfrm>
            <a:off x="5000628" y="3000372"/>
            <a:ext cx="3602038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400" b="1" dirty="0">
                <a:cs typeface="Arial" charset="0"/>
              </a:rPr>
              <a:t>начинается его более благородное я</a:t>
            </a:r>
          </a:p>
        </p:txBody>
      </p:sp>
      <p:sp>
        <p:nvSpPr>
          <p:cNvPr id="40971" name="Rectangle 11"/>
          <p:cNvSpPr>
            <a:spLocks noChangeArrowheads="1"/>
          </p:cNvSpPr>
          <p:nvPr/>
        </p:nvSpPr>
        <p:spPr bwMode="auto">
          <a:xfrm>
            <a:off x="5000628" y="3929066"/>
            <a:ext cx="25781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400" b="1" dirty="0">
                <a:cs typeface="Arial" charset="0"/>
              </a:rPr>
              <a:t>в своей ошибке</a:t>
            </a:r>
          </a:p>
        </p:txBody>
      </p:sp>
      <p:sp>
        <p:nvSpPr>
          <p:cNvPr id="40972" name="Rectangle 12"/>
          <p:cNvSpPr>
            <a:spLocks noChangeArrowheads="1"/>
          </p:cNvSpPr>
          <p:nvPr/>
        </p:nvSpPr>
        <p:spPr bwMode="auto">
          <a:xfrm>
            <a:off x="5072066" y="5429264"/>
            <a:ext cx="3240087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400" b="1" dirty="0">
                <a:cs typeface="Arial" charset="0"/>
              </a:rPr>
              <a:t>тем беспечнее к ним относишься</a:t>
            </a:r>
          </a:p>
        </p:txBody>
      </p:sp>
      <p:sp>
        <p:nvSpPr>
          <p:cNvPr id="40973" name="Line 13"/>
          <p:cNvSpPr>
            <a:spLocks noChangeShapeType="1"/>
          </p:cNvSpPr>
          <p:nvPr/>
        </p:nvSpPr>
        <p:spPr bwMode="auto">
          <a:xfrm>
            <a:off x="4929190" y="1928802"/>
            <a:ext cx="0" cy="4679950"/>
          </a:xfrm>
          <a:prstGeom prst="line">
            <a:avLst/>
          </a:prstGeom>
          <a:noFill/>
          <a:ln w="57150">
            <a:solidFill>
              <a:schemeClr val="accent2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spli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1000" fill="hold"/>
                                        <p:tgtEl>
                                          <p:spTgt spid="409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802306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0" dur="1000" fill="hold"/>
                                        <p:tgtEl>
                                          <p:spTgt spid="409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66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4" dur="1000" fill="hold"/>
                                        <p:tgtEl>
                                          <p:spTgt spid="409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66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8" dur="1000" fill="hold"/>
                                        <p:tgtEl>
                                          <p:spTgt spid="409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660066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2" dur="1000" fill="hold"/>
                                        <p:tgtEl>
                                          <p:spTgt spid="409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57072582e937b.jpg"/>
          <p:cNvPicPr>
            <a:picLocks noChangeAspect="1"/>
          </p:cNvPicPr>
          <p:nvPr/>
        </p:nvPicPr>
        <p:blipFill>
          <a:blip r:embed="rId2">
            <a:duotone>
              <a:schemeClr val="accent6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12160" y="0"/>
            <a:ext cx="9119680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1986" name="Rectangle 2"/>
          <p:cNvSpPr>
            <a:spLocks noGrp="1" noChangeArrowheads="1"/>
          </p:cNvSpPr>
          <p:nvPr>
            <p:ph idx="1"/>
          </p:nvPr>
        </p:nvSpPr>
        <p:spPr>
          <a:xfrm>
            <a:off x="0" y="2143116"/>
            <a:ext cx="8353425" cy="3760787"/>
          </a:xfrm>
        </p:spPr>
        <p:txBody>
          <a:bodyPr>
            <a:normAutofit lnSpcReduction="10000"/>
          </a:bodyPr>
          <a:lstStyle/>
          <a:p>
            <a:pPr marL="609600" indent="-609600">
              <a:lnSpc>
                <a:spcPct val="80000"/>
              </a:lnSpc>
              <a:buFont typeface="Wingdings" pitchFamily="2" charset="2"/>
              <a:buChar char="Ø"/>
            </a:pPr>
            <a:r>
              <a:rPr lang="ru-RU" altLang="zh-CN" b="1" dirty="0">
                <a:solidFill>
                  <a:srgbClr val="000000"/>
                </a:solidFill>
                <a:latin typeface="Cambria" pitchFamily="18" charset="0"/>
              </a:rPr>
              <a:t>Напишите мини-сочинение о том, какое продолжение может быть у  истории с героем картины Решетникова «Опять двойка»;</a:t>
            </a:r>
          </a:p>
          <a:p>
            <a:pPr marL="609600" indent="-609600">
              <a:lnSpc>
                <a:spcPct val="80000"/>
              </a:lnSpc>
              <a:buFont typeface="Wingdings" pitchFamily="2" charset="2"/>
              <a:buChar char="Ø"/>
            </a:pPr>
            <a:r>
              <a:rPr lang="ru-RU" altLang="zh-CN" b="1" dirty="0" smtClean="0">
                <a:solidFill>
                  <a:srgbClr val="000000"/>
                </a:solidFill>
                <a:latin typeface="Cambria" pitchFamily="18" charset="0"/>
              </a:rPr>
              <a:t>Подберите </a:t>
            </a:r>
            <a:r>
              <a:rPr lang="ru-RU" altLang="zh-CN" b="1" dirty="0">
                <a:solidFill>
                  <a:srgbClr val="000000"/>
                </a:solidFill>
                <a:latin typeface="Cambria" pitchFamily="18" charset="0"/>
              </a:rPr>
              <a:t>сказки, рассказы о стыде, вине, извинениях ;</a:t>
            </a:r>
          </a:p>
          <a:p>
            <a:pPr marL="609600" indent="-609600">
              <a:lnSpc>
                <a:spcPct val="80000"/>
              </a:lnSpc>
              <a:buFont typeface="Wingdings" pitchFamily="2" charset="2"/>
              <a:buChar char="Ø"/>
            </a:pPr>
            <a:r>
              <a:rPr lang="ru-RU" altLang="zh-CN" b="1" dirty="0">
                <a:solidFill>
                  <a:srgbClr val="000000"/>
                </a:solidFill>
                <a:latin typeface="Cambria" pitchFamily="18" charset="0"/>
              </a:rPr>
              <a:t>Подберите пословицы и поговорки по теме нашего урока.</a:t>
            </a:r>
            <a:r>
              <a:rPr lang="en-US" altLang="zh-CN" b="1" dirty="0">
                <a:solidFill>
                  <a:srgbClr val="000000"/>
                </a:solidFill>
                <a:latin typeface="Cambria" pitchFamily="18" charset="0"/>
                <a:ea typeface="宋体" pitchFamily="2" charset="-122"/>
              </a:rPr>
              <a:t>                </a:t>
            </a:r>
          </a:p>
          <a:p>
            <a:pPr marL="609600" indent="-609600">
              <a:lnSpc>
                <a:spcPct val="80000"/>
              </a:lnSpc>
              <a:buFont typeface="Wingdings" pitchFamily="2" charset="2"/>
              <a:buNone/>
            </a:pPr>
            <a:r>
              <a:rPr lang="en-US" altLang="zh-CN" b="1" dirty="0">
                <a:solidFill>
                  <a:srgbClr val="993366"/>
                </a:solidFill>
                <a:latin typeface="Cambria" pitchFamily="18" charset="0"/>
                <a:ea typeface="宋体" pitchFamily="2" charset="-122"/>
              </a:rPr>
              <a:t>            </a:t>
            </a:r>
            <a:endParaRPr lang="ru-RU" altLang="zh-CN" b="1" dirty="0">
              <a:solidFill>
                <a:srgbClr val="993366"/>
              </a:solidFill>
              <a:latin typeface="Cambria" pitchFamily="18" charset="0"/>
              <a:ea typeface="宋体" pitchFamily="2" charset="-122"/>
            </a:endParaRPr>
          </a:p>
        </p:txBody>
      </p:sp>
      <p:sp>
        <p:nvSpPr>
          <p:cNvPr id="41987" name="WordArt 3" descr="Бумажный пакет"/>
          <p:cNvSpPr>
            <a:spLocks noChangeArrowheads="1" noChangeShapeType="1" noTextEdit="1"/>
          </p:cNvSpPr>
          <p:nvPr/>
        </p:nvSpPr>
        <p:spPr bwMode="auto">
          <a:xfrm>
            <a:off x="1000100" y="500042"/>
            <a:ext cx="5472113" cy="13684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solidFill>
                    <a:srgbClr val="008000"/>
                  </a:solidFill>
                  <a:round/>
                  <a:headEnd/>
                  <a:tailEnd/>
                </a:ln>
                <a:blipFill dpi="0" rotWithShape="0">
                  <a:blip r:embed="rId3"/>
                  <a:srcRect/>
                  <a:stretch>
                    <a:fillRect/>
                  </a:stretch>
                </a:blipFill>
                <a:effectLst>
                  <a:outerShdw dist="563972" dir="14049741" sx="125000" sy="125000" algn="tl" rotWithShape="0">
                    <a:srgbClr val="C7DFD3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Домашнее задание</a:t>
            </a:r>
          </a:p>
        </p:txBody>
      </p:sp>
    </p:spTree>
  </p:cSld>
  <p:clrMapOvr>
    <a:masterClrMapping/>
  </p:clrMapOvr>
  <p:transition>
    <p:spli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19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1" dur="80"/>
                                        <p:tgtEl>
                                          <p:spTgt spid="419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2" dur="80"/>
                                        <p:tgtEl>
                                          <p:spTgt spid="419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80"/>
                                        <p:tgtEl>
                                          <p:spTgt spid="419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8" dur="80"/>
                                        <p:tgtEl>
                                          <p:spTgt spid="4198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9" dur="80"/>
                                        <p:tgtEl>
                                          <p:spTgt spid="4198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80"/>
                                        <p:tgtEl>
                                          <p:spTgt spid="4198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5" dur="80"/>
                                        <p:tgtEl>
                                          <p:spTgt spid="4198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6" dur="80"/>
                                        <p:tgtEl>
                                          <p:spTgt spid="4198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" dur="80"/>
                                        <p:tgtEl>
                                          <p:spTgt spid="4198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986" grpId="0" uiExpand="1" build="p"/>
      <p:bldP spid="41987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b="1">
                <a:solidFill>
                  <a:srgbClr val="990000"/>
                </a:solidFill>
              </a:rPr>
              <a:t>Рефлексия</a:t>
            </a:r>
          </a:p>
        </p:txBody>
      </p:sp>
      <p:sp>
        <p:nvSpPr>
          <p:cNvPr id="4301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ru-RU" sz="4500" b="1" dirty="0">
                <a:solidFill>
                  <a:srgbClr val="003366"/>
                </a:solidFill>
                <a:latin typeface="Cambria" pitchFamily="18" charset="0"/>
              </a:rPr>
              <a:t>Я знал, что ... .</a:t>
            </a:r>
          </a:p>
          <a:p>
            <a:pPr>
              <a:buFontTx/>
              <a:buNone/>
            </a:pPr>
            <a:endParaRPr lang="ru-RU" sz="2200" b="1" dirty="0">
              <a:solidFill>
                <a:srgbClr val="003366"/>
              </a:solidFill>
              <a:latin typeface="Cambria" pitchFamily="18" charset="0"/>
            </a:endParaRPr>
          </a:p>
          <a:p>
            <a:r>
              <a:rPr lang="ru-RU" sz="4500" b="1" dirty="0">
                <a:solidFill>
                  <a:srgbClr val="003366"/>
                </a:solidFill>
                <a:latin typeface="Cambria" pitchFamily="18" charset="0"/>
              </a:rPr>
              <a:t>Я узнал, что ... .</a:t>
            </a:r>
          </a:p>
          <a:p>
            <a:pPr>
              <a:buFontTx/>
              <a:buNone/>
            </a:pPr>
            <a:endParaRPr lang="ru-RU" sz="2200" b="1" dirty="0">
              <a:solidFill>
                <a:srgbClr val="003366"/>
              </a:solidFill>
              <a:latin typeface="Cambria" pitchFamily="18" charset="0"/>
            </a:endParaRPr>
          </a:p>
          <a:p>
            <a:r>
              <a:rPr lang="ru-RU" sz="4500" b="1" dirty="0">
                <a:solidFill>
                  <a:srgbClr val="003366"/>
                </a:solidFill>
                <a:latin typeface="Cambria" pitchFamily="18" charset="0"/>
              </a:rPr>
              <a:t>Мне осталось непонятно ... .</a:t>
            </a:r>
          </a:p>
          <a:p>
            <a:endParaRPr lang="ru-RU" b="1" dirty="0">
              <a:solidFill>
                <a:srgbClr val="993366"/>
              </a:solidFill>
              <a:latin typeface="Cambria" pitchFamily="18" charset="0"/>
            </a:endParaRPr>
          </a:p>
        </p:txBody>
      </p:sp>
    </p:spTree>
  </p:cSld>
  <p:clrMapOvr>
    <a:masterClrMapping/>
  </p:clrMapOvr>
  <p:transition>
    <p:spli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30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30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430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430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010" grpId="0"/>
      <p:bldP spid="43011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>
          <a:xfrm>
            <a:off x="1785918" y="214290"/>
            <a:ext cx="7498080" cy="1143000"/>
          </a:xfrm>
        </p:spPr>
        <p:txBody>
          <a:bodyPr/>
          <a:lstStyle/>
          <a:p>
            <a:r>
              <a:rPr lang="ru-RU" sz="4800" b="1" i="1" dirty="0">
                <a:solidFill>
                  <a:srgbClr val="990000"/>
                </a:solidFill>
                <a:latin typeface="Cambria" pitchFamily="18" charset="0"/>
              </a:rPr>
              <a:t>Спасибо за внимание!</a:t>
            </a:r>
          </a:p>
        </p:txBody>
      </p:sp>
      <p:pic>
        <p:nvPicPr>
          <p:cNvPr id="7" name="Содержимое 6" descr="i (2).jpe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57290" y="1142984"/>
            <a:ext cx="7358114" cy="5191105"/>
          </a:xfrm>
        </p:spPr>
      </p:pic>
    </p:spTree>
  </p:cSld>
  <p:clrMapOvr>
    <a:masterClrMapping/>
  </p:clrMapOvr>
  <p:transition>
    <p:spli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40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03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Rectangle 3"/>
          <p:cNvSpPr>
            <a:spLocks noGrp="1" noChangeArrowheads="1"/>
          </p:cNvSpPr>
          <p:nvPr>
            <p:ph idx="1"/>
          </p:nvPr>
        </p:nvSpPr>
        <p:spPr>
          <a:xfrm>
            <a:off x="1357290" y="1142984"/>
            <a:ext cx="7498080" cy="4800600"/>
          </a:xfrm>
        </p:spPr>
        <p:txBody>
          <a:bodyPr/>
          <a:lstStyle/>
          <a:p>
            <a:pPr>
              <a:buFontTx/>
              <a:buNone/>
            </a:pPr>
            <a:r>
              <a:rPr lang="ru-RU" b="1" dirty="0" smtClean="0">
                <a:solidFill>
                  <a:srgbClr val="993366"/>
                </a:solidFill>
              </a:rPr>
              <a:t>                          </a:t>
            </a:r>
            <a:r>
              <a:rPr lang="ru-RU" b="1" dirty="0">
                <a:gradFill flip="none" rotWithShape="1">
                  <a:gsLst>
                    <a:gs pos="0">
                      <a:schemeClr val="accent1">
                        <a:shade val="30000"/>
                        <a:satMod val="115000"/>
                      </a:schemeClr>
                    </a:gs>
                    <a:gs pos="50000">
                      <a:schemeClr val="accent1">
                        <a:shade val="67500"/>
                        <a:satMod val="115000"/>
                      </a:schemeClr>
                    </a:gs>
                    <a:gs pos="100000">
                      <a:schemeClr val="accent1"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</a:rPr>
              <a:t>«Стыд перед людьми – </a:t>
            </a:r>
          </a:p>
          <a:p>
            <a:pPr>
              <a:buFontTx/>
              <a:buNone/>
            </a:pPr>
            <a:r>
              <a:rPr lang="ru-RU" b="1" dirty="0">
                <a:gradFill flip="none" rotWithShape="1">
                  <a:gsLst>
                    <a:gs pos="0">
                      <a:schemeClr val="accent1">
                        <a:shade val="30000"/>
                        <a:satMod val="115000"/>
                      </a:schemeClr>
                    </a:gs>
                    <a:gs pos="50000">
                      <a:schemeClr val="accent1">
                        <a:shade val="67500"/>
                        <a:satMod val="115000"/>
                      </a:schemeClr>
                    </a:gs>
                    <a:gs pos="100000">
                      <a:schemeClr val="accent1"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</a:rPr>
              <a:t>                            хорошее чувство, но </a:t>
            </a:r>
          </a:p>
          <a:p>
            <a:pPr>
              <a:buFontTx/>
              <a:buNone/>
            </a:pPr>
            <a:r>
              <a:rPr lang="ru-RU" b="1" dirty="0">
                <a:gradFill flip="none" rotWithShape="1">
                  <a:gsLst>
                    <a:gs pos="0">
                      <a:schemeClr val="accent1">
                        <a:shade val="30000"/>
                        <a:satMod val="115000"/>
                      </a:schemeClr>
                    </a:gs>
                    <a:gs pos="50000">
                      <a:schemeClr val="accent1">
                        <a:shade val="67500"/>
                        <a:satMod val="115000"/>
                      </a:schemeClr>
                    </a:gs>
                    <a:gs pos="100000">
                      <a:schemeClr val="accent1"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</a:rPr>
              <a:t>                            лучше всего стыд </a:t>
            </a:r>
          </a:p>
          <a:p>
            <a:pPr>
              <a:buFontTx/>
              <a:buNone/>
            </a:pPr>
            <a:r>
              <a:rPr lang="ru-RU" b="1" dirty="0">
                <a:gradFill flip="none" rotWithShape="1">
                  <a:gsLst>
                    <a:gs pos="0">
                      <a:schemeClr val="accent1">
                        <a:shade val="30000"/>
                        <a:satMod val="115000"/>
                      </a:schemeClr>
                    </a:gs>
                    <a:gs pos="50000">
                      <a:schemeClr val="accent1">
                        <a:shade val="67500"/>
                        <a:satMod val="115000"/>
                      </a:schemeClr>
                    </a:gs>
                    <a:gs pos="100000">
                      <a:schemeClr val="accent1"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</a:rPr>
              <a:t>                            перед самим собой.»</a:t>
            </a:r>
          </a:p>
          <a:p>
            <a:pPr>
              <a:buFontTx/>
              <a:buNone/>
            </a:pPr>
            <a:r>
              <a:rPr lang="ru-RU" b="1" dirty="0">
                <a:gradFill flip="none" rotWithShape="1">
                  <a:gsLst>
                    <a:gs pos="0">
                      <a:schemeClr val="accent1">
                        <a:shade val="30000"/>
                        <a:satMod val="115000"/>
                      </a:schemeClr>
                    </a:gs>
                    <a:gs pos="50000">
                      <a:schemeClr val="accent1">
                        <a:shade val="67500"/>
                        <a:satMod val="115000"/>
                      </a:schemeClr>
                    </a:gs>
                    <a:gs pos="100000">
                      <a:schemeClr val="accent1"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</a:rPr>
              <a:t>                                             Л.Н.Толстой</a:t>
            </a:r>
          </a:p>
        </p:txBody>
      </p:sp>
      <p:pic>
        <p:nvPicPr>
          <p:cNvPr id="15364" name="Picture 4" descr="ab1352ca0952afc603a38ec733ca38d6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28860" y="4071942"/>
            <a:ext cx="1573212" cy="1733550"/>
          </a:xfrm>
          <a:prstGeom prst="rect">
            <a:avLst/>
          </a:prstGeom>
          <a:noFill/>
        </p:spPr>
      </p:pic>
    </p:spTree>
  </p:cSld>
  <p:clrMapOvr>
    <a:masterClrMapping/>
  </p:clrMapOvr>
  <p:transition>
    <p:spli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" dur="80"/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" dur="80"/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80"/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7" dur="80"/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8" dur="80"/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80"/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2" dur="80"/>
                                        <p:tgtEl>
                                          <p:spTgt spid="15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3" dur="80"/>
                                        <p:tgtEl>
                                          <p:spTgt spid="15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80"/>
                                        <p:tgtEl>
                                          <p:spTgt spid="15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7" dur="80"/>
                                        <p:tgtEl>
                                          <p:spTgt spid="153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8" dur="80"/>
                                        <p:tgtEl>
                                          <p:spTgt spid="153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80"/>
                                        <p:tgtEl>
                                          <p:spTgt spid="153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15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b="1" dirty="0">
                <a:solidFill>
                  <a:srgbClr val="A50021"/>
                </a:solidFill>
                <a:latin typeface="Cambria" pitchFamily="18" charset="0"/>
              </a:rPr>
              <a:t>Золотое правило нравственности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ru-RU" sz="4200" b="1" dirty="0">
                <a:solidFill>
                  <a:srgbClr val="000066"/>
                </a:solidFill>
                <a:latin typeface="Century Gothic" pitchFamily="34" charset="0"/>
              </a:rPr>
              <a:t>Не поступай с</a:t>
            </a:r>
            <a:br>
              <a:rPr lang="ru-RU" sz="4200" b="1" dirty="0">
                <a:solidFill>
                  <a:srgbClr val="000066"/>
                </a:solidFill>
                <a:latin typeface="Century Gothic" pitchFamily="34" charset="0"/>
              </a:rPr>
            </a:br>
            <a:r>
              <a:rPr lang="ru-RU" sz="4200" b="1" dirty="0">
                <a:solidFill>
                  <a:srgbClr val="000066"/>
                </a:solidFill>
                <a:latin typeface="Century Gothic" pitchFamily="34" charset="0"/>
              </a:rPr>
              <a:t>людьми так, </a:t>
            </a:r>
            <a:br>
              <a:rPr lang="ru-RU" sz="4200" b="1" dirty="0">
                <a:solidFill>
                  <a:srgbClr val="000066"/>
                </a:solidFill>
                <a:latin typeface="Century Gothic" pitchFamily="34" charset="0"/>
              </a:rPr>
            </a:br>
            <a:r>
              <a:rPr lang="ru-RU" sz="4200" b="1" dirty="0">
                <a:solidFill>
                  <a:srgbClr val="000066"/>
                </a:solidFill>
                <a:latin typeface="Century Gothic" pitchFamily="34" charset="0"/>
              </a:rPr>
              <a:t>как  не  хочешь, чтобы  поступали с тобой.</a:t>
            </a:r>
          </a:p>
          <a:p>
            <a:endParaRPr lang="ru-RU" dirty="0"/>
          </a:p>
        </p:txBody>
      </p:sp>
    </p:spTree>
  </p:cSld>
  <p:clrMapOvr>
    <a:masterClrMapping/>
  </p:clrMapOvr>
  <p:transition>
    <p:spli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8" grpId="0"/>
      <p:bldP spid="19459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Схема 5"/>
          <p:cNvGraphicFramePr/>
          <p:nvPr/>
        </p:nvGraphicFramePr>
        <p:xfrm>
          <a:off x="1000100" y="0"/>
          <a:ext cx="7929618" cy="592933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spli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7B786138-9C82-4C53-96B6-B9F1121268E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6">
                                            <p:graphicEl>
                                              <a:dgm id="{7B786138-9C82-4C53-96B6-B9F1121268E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12606152-56C6-47CF-8D8D-CF8C6A0AE1F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6">
                                            <p:graphicEl>
                                              <a:dgm id="{12606152-56C6-47CF-8D8D-CF8C6A0AE1F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04DA4F5E-260C-40C1-83E4-49317903628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4" dur="500"/>
                                        <p:tgtEl>
                                          <p:spTgt spid="6">
                                            <p:graphicEl>
                                              <a:dgm id="{04DA4F5E-260C-40C1-83E4-49317903628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C6822A09-8FF6-43CD-90E1-C85961C1ECF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6">
                                            <p:graphicEl>
                                              <a:dgm id="{C6822A09-8FF6-43CD-90E1-C85961C1ECF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84E9AAA9-1DD6-42D6-9F13-7EFB1AEECF2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1" dur="500"/>
                                        <p:tgtEl>
                                          <p:spTgt spid="6">
                                            <p:graphicEl>
                                              <a:dgm id="{84E9AAA9-1DD6-42D6-9F13-7EFB1AEECF2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46982AAE-A0E3-432A-8DCD-3698202F22B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5" dur="500"/>
                                        <p:tgtEl>
                                          <p:spTgt spid="6">
                                            <p:graphicEl>
                                              <a:dgm id="{46982AAE-A0E3-432A-8DCD-3698202F22B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E039ED77-258E-4501-A1CE-27118440CD1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8" dur="500"/>
                                        <p:tgtEl>
                                          <p:spTgt spid="6">
                                            <p:graphicEl>
                                              <a:dgm id="{E039ED77-258E-4501-A1CE-27118440CD1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95A0961E-68FA-4C85-B6BE-5DD933AD800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6">
                                            <p:graphicEl>
                                              <a:dgm id="{95A0961E-68FA-4C85-B6BE-5DD933AD800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E4883ADD-94E1-4EB3-BC23-23D038DCE2D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5" dur="500"/>
                                        <p:tgtEl>
                                          <p:spTgt spid="6">
                                            <p:graphicEl>
                                              <a:dgm id="{E4883ADD-94E1-4EB3-BC23-23D038DCE2D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0F50FEF5-2F59-4348-9A6A-BB219036EA6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9" dur="500"/>
                                        <p:tgtEl>
                                          <p:spTgt spid="6">
                                            <p:graphicEl>
                                              <a:dgm id="{0F50FEF5-2F59-4348-9A6A-BB219036EA6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E226CEB9-585F-46D6-9111-3108F7E64B6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2" dur="500"/>
                                        <p:tgtEl>
                                          <p:spTgt spid="6">
                                            <p:graphicEl>
                                              <a:dgm id="{E226CEB9-585F-46D6-9111-3108F7E64B6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 uiExpand="1">
        <p:bldSub>
          <a:bldDgm bld="one"/>
        </p:bldSub>
      </p:bldGraphic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1435608" y="274638"/>
            <a:ext cx="7708392" cy="1143000"/>
          </a:xfrm>
        </p:spPr>
        <p:txBody>
          <a:bodyPr>
            <a:normAutofit/>
          </a:bodyPr>
          <a:lstStyle/>
          <a:p>
            <a:r>
              <a:rPr lang="ru-RU" sz="3600" b="1" dirty="0">
                <a:solidFill>
                  <a:srgbClr val="A50021"/>
                </a:solidFill>
                <a:latin typeface="Cambria" pitchFamily="18" charset="0"/>
              </a:rPr>
              <a:t>Ф.П.Решетников «Опять двойка»</a:t>
            </a:r>
          </a:p>
        </p:txBody>
      </p:sp>
      <p:pic>
        <p:nvPicPr>
          <p:cNvPr id="18436" name="Picture 4" descr="%D0%9E%D0%BF%D1%8F%D1%82%D1%8C+%D0%B4%D0%B2%D0%BE%D0%B9%D0%BA%D0%B0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979499" y="1447800"/>
            <a:ext cx="4410551" cy="4800600"/>
          </a:xfrm>
          <a:noFill/>
          <a:ln/>
        </p:spPr>
      </p:pic>
    </p:spTree>
  </p:cSld>
  <p:clrMapOvr>
    <a:masterClrMapping/>
  </p:clrMapOvr>
  <p:transition>
    <p:spli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Содержимое 6" descr="shame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1" cy="6858000"/>
          </a:xfrm>
        </p:spPr>
      </p:pic>
      <p:sp>
        <p:nvSpPr>
          <p:cNvPr id="8" name="TextBox 7"/>
          <p:cNvSpPr txBox="1"/>
          <p:nvPr/>
        </p:nvSpPr>
        <p:spPr>
          <a:xfrm>
            <a:off x="500034" y="4714884"/>
            <a:ext cx="8155438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ln w="12700">
                  <a:solidFill>
                    <a:schemeClr val="tx1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Стыд-это чувство сильного </a:t>
            </a:r>
          </a:p>
          <a:p>
            <a:r>
              <a:rPr lang="ru-RU" sz="4000" b="1" dirty="0" smtClean="0">
                <a:ln w="12700">
                  <a:solidFill>
                    <a:schemeClr val="tx1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смущения от осознания</a:t>
            </a:r>
          </a:p>
          <a:p>
            <a:r>
              <a:rPr lang="ru-RU" sz="4000" b="1" dirty="0" smtClean="0">
                <a:ln w="12700">
                  <a:solidFill>
                    <a:schemeClr val="tx1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предосудительности поступка</a:t>
            </a:r>
            <a:endParaRPr lang="ru-RU" sz="4000" b="1" dirty="0">
              <a:ln w="12700">
                <a:solidFill>
                  <a:schemeClr val="tx1"/>
                </a:solidFill>
                <a:prstDash val="solid"/>
              </a:ln>
              <a:solidFill>
                <a:srgbClr val="FFFFFF"/>
              </a:solidFill>
              <a:effectLst>
                <a:glow rad="228600">
                  <a:schemeClr val="accent6">
                    <a:satMod val="175000"/>
                    <a:alpha val="40000"/>
                  </a:schemeClr>
                </a:glow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spli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1285852" y="214290"/>
            <a:ext cx="7498080" cy="1143000"/>
          </a:xfrm>
        </p:spPr>
        <p:txBody>
          <a:bodyPr/>
          <a:lstStyle/>
          <a:p>
            <a:r>
              <a:rPr lang="ru-RU" sz="3600" b="1" dirty="0">
                <a:solidFill>
                  <a:srgbClr val="A50021"/>
                </a:solidFill>
              </a:rPr>
              <a:t>Рассказ Л.Н.Толстого «Косточка»</a:t>
            </a:r>
          </a:p>
        </p:txBody>
      </p:sp>
      <p:sp>
        <p:nvSpPr>
          <p:cNvPr id="23557" name="Rectangle 5"/>
          <p:cNvSpPr>
            <a:spLocks noGrp="1" noChangeArrowheads="1"/>
          </p:cNvSpPr>
          <p:nvPr>
            <p:ph idx="1"/>
          </p:nvPr>
        </p:nvSpPr>
        <p:spPr>
          <a:xfrm>
            <a:off x="642910" y="1457325"/>
            <a:ext cx="8229600" cy="5400675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ru-RU" sz="2400" b="1" i="1" dirty="0"/>
              <a:t>    Купила мать слив и хотела их дать детям после обеда. Они лежали на тарелке. Ваня никогда не ел слив и всё нюхал их. И очень они ему нравились. Очень хотелось съесть. Он всё ходил мимо слив. Когда никого не было в горнице, он не удержался, схватил одну сливу и съел.</a:t>
            </a:r>
            <a:br>
              <a:rPr lang="ru-RU" sz="2400" b="1" i="1" dirty="0"/>
            </a:br>
            <a:r>
              <a:rPr lang="ru-RU" sz="2400" b="1" i="1" dirty="0"/>
              <a:t>Перед обедом мать сочла сливы и видит, одной нет. Она сказала отцу.</a:t>
            </a:r>
            <a:br>
              <a:rPr lang="ru-RU" sz="2400" b="1" i="1" dirty="0"/>
            </a:br>
            <a:r>
              <a:rPr lang="ru-RU" sz="2400" b="1" i="1" dirty="0"/>
              <a:t>За обедом отец и говорит:</a:t>
            </a:r>
            <a:br>
              <a:rPr lang="ru-RU" sz="2400" b="1" i="1" dirty="0"/>
            </a:br>
            <a:r>
              <a:rPr lang="ru-RU" sz="2400" b="1" i="1" dirty="0"/>
              <a:t>— А что, дети, не съел ли кто-нибудь одну сливу?</a:t>
            </a:r>
            <a:br>
              <a:rPr lang="ru-RU" sz="2400" b="1" i="1" dirty="0"/>
            </a:br>
            <a:r>
              <a:rPr lang="ru-RU" sz="2400" b="1" i="1" dirty="0"/>
              <a:t>Все сказали:</a:t>
            </a:r>
            <a:br>
              <a:rPr lang="ru-RU" sz="2400" b="1" i="1" dirty="0"/>
            </a:br>
            <a:r>
              <a:rPr lang="ru-RU" sz="2400" b="1" i="1" dirty="0"/>
              <a:t>— Нет.</a:t>
            </a:r>
            <a:br>
              <a:rPr lang="ru-RU" sz="2400" b="1" i="1" dirty="0"/>
            </a:br>
            <a:r>
              <a:rPr lang="ru-RU" sz="2400" b="1" i="1" dirty="0"/>
              <a:t>Ваня покраснел, как рак, и сказал тоже:</a:t>
            </a:r>
            <a:br>
              <a:rPr lang="ru-RU" sz="2400" b="1" i="1" dirty="0"/>
            </a:br>
            <a:endParaRPr lang="ru-RU" sz="2400" b="1" i="1" dirty="0"/>
          </a:p>
        </p:txBody>
      </p:sp>
    </p:spTree>
  </p:cSld>
  <p:clrMapOvr>
    <a:masterClrMapping/>
  </p:clrMapOvr>
  <p:transition>
    <p:spli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35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1" dur="80"/>
                                        <p:tgtEl>
                                          <p:spTgt spid="235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2" dur="80"/>
                                        <p:tgtEl>
                                          <p:spTgt spid="235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80"/>
                                        <p:tgtEl>
                                          <p:spTgt spid="235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4" grpId="0"/>
      <p:bldP spid="23557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9" name="Rectangle 3"/>
          <p:cNvSpPr>
            <a:spLocks noGrp="1" noChangeArrowheads="1"/>
          </p:cNvSpPr>
          <p:nvPr>
            <p:ph idx="1"/>
          </p:nvPr>
        </p:nvSpPr>
        <p:spPr>
          <a:xfrm>
            <a:off x="1071538" y="214290"/>
            <a:ext cx="7643813" cy="3527425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ru-RU" sz="2400" b="1" i="1" dirty="0"/>
              <a:t>— Нет, я не ел.</a:t>
            </a:r>
            <a:br>
              <a:rPr lang="ru-RU" sz="2400" b="1" i="1" dirty="0"/>
            </a:br>
            <a:r>
              <a:rPr lang="ru-RU" sz="2400" b="1" i="1" dirty="0"/>
              <a:t>Тогда отец сказал:</a:t>
            </a:r>
            <a:br>
              <a:rPr lang="ru-RU" sz="2400" b="1" i="1" dirty="0"/>
            </a:br>
            <a:r>
              <a:rPr lang="ru-RU" sz="2400" b="1" i="1" dirty="0"/>
              <a:t>— Что съел кто-нибудь из вас, это нехорошо; но не в том беда. Беда в том, что в сливах есть косточки, и если кто не умеет их есть и проглотит косточку, то через день умрёт. Я этого боюсь.</a:t>
            </a:r>
            <a:br>
              <a:rPr lang="ru-RU" sz="2400" b="1" i="1" dirty="0"/>
            </a:br>
            <a:r>
              <a:rPr lang="ru-RU" sz="2400" b="1" i="1" dirty="0"/>
              <a:t>Ваня побледнел и сказал:</a:t>
            </a:r>
            <a:br>
              <a:rPr lang="ru-RU" sz="2400" b="1" i="1" dirty="0"/>
            </a:br>
            <a:r>
              <a:rPr lang="ru-RU" sz="2400" b="1" i="1" dirty="0"/>
              <a:t>— Нет, я косточку бросил за окошко.</a:t>
            </a:r>
            <a:br>
              <a:rPr lang="ru-RU" sz="2400" b="1" i="1" dirty="0"/>
            </a:br>
            <a:r>
              <a:rPr lang="ru-RU" sz="2400" b="1" i="1" dirty="0"/>
              <a:t>И все засмеялись, а Ваня заплакал.</a:t>
            </a:r>
          </a:p>
          <a:p>
            <a:pPr>
              <a:lnSpc>
                <a:spcPct val="90000"/>
              </a:lnSpc>
            </a:pPr>
            <a:endParaRPr lang="ru-RU" sz="2400" dirty="0"/>
          </a:p>
        </p:txBody>
      </p:sp>
      <p:pic>
        <p:nvPicPr>
          <p:cNvPr id="24580" name="Picture 4" descr="0_1e944_2ee33ad2_XL"/>
          <p:cNvPicPr>
            <a:picLocks noChangeAspect="1" noChangeArrowheads="1"/>
          </p:cNvPicPr>
          <p:nvPr/>
        </p:nvPicPr>
        <p:blipFill>
          <a:blip r:embed="rId2">
            <a:lum bright="-24000" contrast="6000"/>
          </a:blip>
          <a:srcRect l="-2031" t="39999"/>
          <a:stretch>
            <a:fillRect/>
          </a:stretch>
        </p:blipFill>
        <p:spPr bwMode="auto">
          <a:xfrm>
            <a:off x="1357290" y="4071942"/>
            <a:ext cx="3619500" cy="2584450"/>
          </a:xfrm>
          <a:prstGeom prst="rect">
            <a:avLst/>
          </a:prstGeom>
          <a:noFill/>
        </p:spPr>
      </p:pic>
    </p:spTree>
  </p:cSld>
  <p:clrMapOvr>
    <a:masterClrMapping/>
  </p:clrMapOvr>
  <p:transition>
    <p:spli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28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245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9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1285852" y="357166"/>
            <a:ext cx="7498080" cy="3500462"/>
          </a:xfrm>
        </p:spPr>
        <p:txBody>
          <a:bodyPr>
            <a:normAutofit/>
          </a:bodyPr>
          <a:lstStyle/>
          <a:p>
            <a:r>
              <a:rPr lang="ru-RU" sz="4400" b="1" dirty="0" smtClean="0">
                <a:solidFill>
                  <a:srgbClr val="A50021"/>
                </a:solidFill>
                <a:latin typeface="Cambria" pitchFamily="18" charset="0"/>
              </a:rPr>
              <a:t>Вина-1.Проступок, преступление. </a:t>
            </a:r>
            <a:r>
              <a:rPr lang="ru-RU" sz="4400" b="1" i="1" dirty="0" smtClean="0">
                <a:solidFill>
                  <a:srgbClr val="A50021"/>
                </a:solidFill>
                <a:latin typeface="Cambria" pitchFamily="18" charset="0"/>
              </a:rPr>
              <a:t/>
            </a:r>
            <a:br>
              <a:rPr lang="ru-RU" sz="4400" b="1" i="1" dirty="0" smtClean="0">
                <a:solidFill>
                  <a:srgbClr val="A50021"/>
                </a:solidFill>
                <a:latin typeface="Cambria" pitchFamily="18" charset="0"/>
              </a:rPr>
            </a:br>
            <a:r>
              <a:rPr lang="ru-RU" sz="4400" b="1" i="1" dirty="0" smtClean="0">
                <a:solidFill>
                  <a:srgbClr val="A50021"/>
                </a:solidFill>
                <a:latin typeface="Cambria" pitchFamily="18" charset="0"/>
              </a:rPr>
              <a:t>            </a:t>
            </a:r>
            <a:r>
              <a:rPr lang="ru-RU" sz="4400" b="1" dirty="0" smtClean="0">
                <a:solidFill>
                  <a:srgbClr val="A50021"/>
                </a:solidFill>
                <a:latin typeface="Cambria" pitchFamily="18" charset="0"/>
              </a:rPr>
              <a:t>2. Причина, источник чего-либо  неприятного. </a:t>
            </a:r>
            <a:br>
              <a:rPr lang="ru-RU" sz="4400" b="1" dirty="0" smtClean="0">
                <a:solidFill>
                  <a:srgbClr val="A50021"/>
                </a:solidFill>
                <a:latin typeface="Cambria" pitchFamily="18" charset="0"/>
              </a:rPr>
            </a:br>
            <a:endParaRPr lang="ru-RU" dirty="0"/>
          </a:p>
        </p:txBody>
      </p:sp>
      <p:pic>
        <p:nvPicPr>
          <p:cNvPr id="10" name="Содержимое 9" descr="emoticon-ashamed-isolated-illustration-3793815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r="5237" b="9272"/>
          <a:stretch>
            <a:fillRect/>
          </a:stretch>
        </p:blipFill>
        <p:spPr>
          <a:xfrm>
            <a:off x="3643306" y="3357562"/>
            <a:ext cx="2786082" cy="2714644"/>
          </a:xfrm>
        </p:spPr>
      </p:pic>
    </p:spTree>
  </p:cSld>
  <p:clrMapOvr>
    <a:masterClrMapping/>
  </p:clrMapOvr>
  <p:transition>
    <p:spli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270</TotalTime>
  <Words>418</Words>
  <Application>Microsoft Office PowerPoint</Application>
  <PresentationFormat>Экран (4:3)</PresentationFormat>
  <Paragraphs>85</Paragraphs>
  <Slides>19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7" baseType="lpstr">
      <vt:lpstr>Arial</vt:lpstr>
      <vt:lpstr>Verdana</vt:lpstr>
      <vt:lpstr>Wingdings</vt:lpstr>
      <vt:lpstr>Cambria</vt:lpstr>
      <vt:lpstr>Times New Roman</vt:lpstr>
      <vt:lpstr>Century Gothic</vt:lpstr>
      <vt:lpstr>宋体</vt:lpstr>
      <vt:lpstr>Солнцестояние</vt:lpstr>
      <vt:lpstr>Слайд 1</vt:lpstr>
      <vt:lpstr>Слайд 2</vt:lpstr>
      <vt:lpstr>Золотое правило нравственности</vt:lpstr>
      <vt:lpstr>Слайд 4</vt:lpstr>
      <vt:lpstr>Ф.П.Решетников «Опять двойка»</vt:lpstr>
      <vt:lpstr>Слайд 6</vt:lpstr>
      <vt:lpstr>Рассказ Л.Н.Толстого «Косточка»</vt:lpstr>
      <vt:lpstr>Слайд 8</vt:lpstr>
      <vt:lpstr>Вина-1.Проступок, преступление.              2. Причина, источник чего-либо  неприятного.  </vt:lpstr>
      <vt:lpstr>Слайд 10</vt:lpstr>
      <vt:lpstr>Слайд 11</vt:lpstr>
      <vt:lpstr>Этикетные слова</vt:lpstr>
      <vt:lpstr>Слайд 13</vt:lpstr>
      <vt:lpstr>Слайд 14</vt:lpstr>
      <vt:lpstr>Слайд 15</vt:lpstr>
      <vt:lpstr>Слайд 16</vt:lpstr>
      <vt:lpstr>Слайд 17</vt:lpstr>
      <vt:lpstr>Рефлексия</vt:lpstr>
      <vt:lpstr>Спасибо за внимание!</vt:lpstr>
    </vt:vector>
  </TitlesOfParts>
  <Company>сош №2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HP</cp:lastModifiedBy>
  <cp:revision>19</cp:revision>
  <dcterms:created xsi:type="dcterms:W3CDTF">2012-04-12T07:31:45Z</dcterms:created>
  <dcterms:modified xsi:type="dcterms:W3CDTF">2016-10-03T10:44:38Z</dcterms:modified>
</cp:coreProperties>
</file>