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63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347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038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83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419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005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111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76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4632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0876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746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821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B3F4-B35B-4EA4-9EFC-805CFBB272F4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0FE85-12F9-41DE-83B5-6EB61A2425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315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6264696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Архимед</a:t>
            </a:r>
            <a:endParaRPr lang="ru-RU" sz="9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87624" y="4869160"/>
            <a:ext cx="6584776" cy="1080120"/>
          </a:xfrm>
        </p:spPr>
        <p:txBody>
          <a:bodyPr>
            <a:normAutofit/>
          </a:bodyPr>
          <a:lstStyle/>
          <a:p>
            <a:pPr algn="r"/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одготовил </a:t>
            </a:r>
            <a:r>
              <a:rPr lang="ru-RU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Товт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Артур</a:t>
            </a:r>
          </a:p>
          <a:p>
            <a:pPr algn="r"/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ченик 6 «Б» класса</a:t>
            </a:r>
          </a:p>
          <a:p>
            <a:pPr algn="r"/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ГБОУ СОШ № 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2033</a:t>
            </a:r>
          </a:p>
          <a:p>
            <a:pPr algn="r"/>
            <a:r>
              <a:rPr lang="ru-RU" sz="1400" dirty="0" smtClean="0"/>
              <a:t>Руководитель Шидловская Н.М.</a:t>
            </a:r>
            <a:endParaRPr lang="ru-RU" sz="1400" dirty="0" smtClean="0"/>
          </a:p>
          <a:p>
            <a:pPr algn="r"/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134639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368151"/>
          </a:xfrm>
        </p:spPr>
        <p:txBody>
          <a:bodyPr/>
          <a:lstStyle/>
          <a:p>
            <a:r>
              <a:rPr lang="ru-RU" dirty="0" smtClean="0">
                <a:latin typeface="Calibri" panose="020F0502020204030204" pitchFamily="34" charset="0"/>
              </a:rPr>
              <a:t>Биография Архимеда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992888" cy="1656184"/>
          </a:xfrm>
        </p:spPr>
        <p:txBody>
          <a:bodyPr>
            <a:normAutofit/>
          </a:bodyPr>
          <a:lstStyle/>
          <a:p>
            <a:pPr algn="l"/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/>
              </a:rPr>
              <a:t>Архимед – величайший древнегреческий математик, физик и военный инженер. </a:t>
            </a:r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С</a:t>
            </a: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очетал </a:t>
            </a:r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в себе качества ученого-теоретика и практика, успешно применяя свои знания и изобретения для защиты родного </a:t>
            </a: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города. Родился в городе Сиракузы.</a:t>
            </a:r>
            <a:endParaRPr lang="ru-RU" sz="19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pPr algn="l"/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996953"/>
            <a:ext cx="3273152" cy="367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0658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/>
          <a:lstStyle/>
          <a:p>
            <a:r>
              <a:rPr lang="ru-RU" dirty="0" smtClean="0"/>
              <a:t>Изобретения Архимеда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160239"/>
          </a:xfrm>
        </p:spPr>
        <p:txBody>
          <a:bodyPr>
            <a:noAutofit/>
          </a:bodyPr>
          <a:lstStyle/>
          <a:p>
            <a:r>
              <a:rPr lang="ru-RU" sz="1800" dirty="0" smtClean="0"/>
              <a:t>Архимед велел наполнить кладью царское трехмачтовое грузовое судно «</a:t>
            </a:r>
            <a:r>
              <a:rPr lang="ru-RU" sz="1800" dirty="0" err="1" smtClean="0"/>
              <a:t>Сиракуза</a:t>
            </a:r>
            <a:r>
              <a:rPr lang="ru-RU" sz="1800" dirty="0" smtClean="0"/>
              <a:t>», недавно с огромным трудом вытащенное на берег целою толпою людей, посадил на него большую команду матросов, а сам сел поодаль и, без всякого напряжения вытягивая конец каната, пропущенного через составной блок, придвинул к себе корабль - так медленно и ровно, точно тот плыл по морю.</a:t>
            </a:r>
            <a:r>
              <a:rPr lang="ru-RU" sz="1800" dirty="0"/>
              <a:t> </a:t>
            </a:r>
            <a:endParaRPr lang="ru-RU" sz="1800" dirty="0" smtClean="0"/>
          </a:p>
          <a:p>
            <a:r>
              <a:rPr lang="ru-RU" sz="1800" dirty="0" smtClean="0"/>
              <a:t>Архимед </a:t>
            </a:r>
            <a:r>
              <a:rPr lang="ru-RU" sz="1800" dirty="0"/>
              <a:t>изобрел водоподъемный </a:t>
            </a:r>
            <a:r>
              <a:rPr lang="ru-RU" sz="1800" dirty="0" smtClean="0"/>
              <a:t>винт. </a:t>
            </a:r>
            <a:endParaRPr lang="ru-RU" sz="1800" dirty="0"/>
          </a:p>
        </p:txBody>
      </p:sp>
      <p:pic>
        <p:nvPicPr>
          <p:cNvPr id="2050" name="Picture 2" descr="http://im3-tub-ru.yandex.net/i?id=a94bf6f4b7fff104e55d6266eae4d801-105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2769742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38100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3239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pPr lvl="0"/>
            <a:r>
              <a:rPr lang="ru-RU" sz="1800" dirty="0">
                <a:solidFill>
                  <a:prstClr val="black"/>
                </a:solidFill>
              </a:rPr>
              <a:t>Еще одно удивительное изобретение Архимеда - небольшой планетарий, при движении которого можно было наблюдать движение планет, а также фазы и затмения Луны. </a:t>
            </a:r>
            <a:endParaRPr lang="ru-RU" sz="1800" dirty="0" smtClean="0">
              <a:solidFill>
                <a:prstClr val="black"/>
              </a:solidFill>
            </a:endParaRPr>
          </a:p>
          <a:p>
            <a:pPr lvl="0"/>
            <a:r>
              <a:rPr lang="ru-RU" sz="1800" dirty="0" smtClean="0">
                <a:solidFill>
                  <a:prstClr val="black"/>
                </a:solidFill>
              </a:rPr>
              <a:t>Архимед </a:t>
            </a:r>
            <a:r>
              <a:rPr lang="ru-RU" sz="1800" dirty="0">
                <a:solidFill>
                  <a:prstClr val="black"/>
                </a:solidFill>
              </a:rPr>
              <a:t>создал катапульты и крюк чтоб защищаться от римлян.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2664296" cy="193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63684"/>
            <a:ext cx="3633787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60158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08112"/>
          </a:xfrm>
        </p:spPr>
        <p:txBody>
          <a:bodyPr/>
          <a:lstStyle/>
          <a:p>
            <a:r>
              <a:rPr lang="ru-RU" dirty="0" smtClean="0"/>
              <a:t>Оборона Сиракуз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7"/>
            <a:ext cx="8856984" cy="2088231"/>
          </a:xfrm>
        </p:spPr>
        <p:txBody>
          <a:bodyPr>
            <a:normAutofit/>
          </a:bodyPr>
          <a:lstStyle/>
          <a:p>
            <a:r>
              <a:rPr lang="ru-RU" sz="1800" dirty="0"/>
              <a:t>Некоторые античные историки, рассказывающие об осаде Сиракуз, упоминают фокусирующие зеркала, с помощью которых осажденные поджигали паруса и корпуса кораблей, подходивших к городской стене на расстояние полета стрелы. Архимед мог бы придумать такие «жгучие» зеркала, однако нет никаких доказательств, что он на самом деле это сделал.</a:t>
            </a:r>
          </a:p>
          <a:p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4852987" cy="3467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8308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lvl="0"/>
            <a:r>
              <a:rPr lang="ru-RU" sz="1800" dirty="0">
                <a:solidFill>
                  <a:prstClr val="black"/>
                </a:solidFill>
              </a:rPr>
              <a:t>В 212 г. до н. э. римляне все-таки захватили Сиракузы. Ворвавшись в дом к Архимеду, один из солдат увидел старика, в задумчивости чертившего на песке геометрические фигуры. Изобретатель попросил не мешать ему думать над решением задачи, чем очень разозлил воина, и тот, выхватив меч, убил Архимеда.</a:t>
            </a:r>
          </a:p>
          <a:p>
            <a:pPr lvl="0"/>
            <a:r>
              <a:rPr lang="ru-RU" sz="1800" dirty="0">
                <a:solidFill>
                  <a:prstClr val="black"/>
                </a:solidFill>
              </a:rPr>
              <a:t>С помощью различных машин, изобретенных Архимедом, Сиракузы около трех лет выдерживали осаду римских кораблей</a:t>
            </a:r>
            <a:endParaRPr lang="ru-RU" sz="1800" dirty="0"/>
          </a:p>
        </p:txBody>
      </p:sp>
      <p:pic>
        <p:nvPicPr>
          <p:cNvPr id="7172" name="Picture 4" descr="Historical articles and illustrations &quot; Blog Archive &quot; Archimedes: Famous Last Wor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4300736" cy="37295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9480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075240" cy="54334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rgbClr val="3A3A37"/>
                </a:solidFill>
                <a:effectLst/>
                <a:latin typeface="Calibri" panose="020F0502020204030204" pitchFamily="34" charset="0"/>
                <a:ea typeface="Calibri"/>
              </a:rPr>
              <a:t>С именем Архимеда связано не только множество легенд, но и настоящих открытий. Он с поразительной точностью определил значение числа я, за 2000 лет до появления интегрального исчисления описал метод расчета объема и площади поверхности изогнутых тел, придумал способ выражать очень большие числа, продемонстрировав его на примере подсчета количества песчинок, существующих во Вселенной.</a:t>
            </a:r>
            <a:endParaRPr lang="ru-RU" sz="1800" dirty="0">
              <a:latin typeface="Calibri" panose="020F050202020403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4151313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903487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350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Архимед</vt:lpstr>
      <vt:lpstr>Биография Архимеда</vt:lpstr>
      <vt:lpstr>Изобретения Архимеда</vt:lpstr>
      <vt:lpstr>Слайд 4</vt:lpstr>
      <vt:lpstr>Оборона Сиракуз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Досье Архимеда</dc:title>
  <dc:creator>Домашний</dc:creator>
  <cp:lastModifiedBy>pc</cp:lastModifiedBy>
  <cp:revision>6</cp:revision>
  <dcterms:created xsi:type="dcterms:W3CDTF">2015-01-11T17:56:57Z</dcterms:created>
  <dcterms:modified xsi:type="dcterms:W3CDTF">2016-10-06T07:35:36Z</dcterms:modified>
</cp:coreProperties>
</file>