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8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E84B5-0FDA-4061-A58E-4571F6A5766E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3EDBFA-5ABC-4C52-9C02-FA07F9EE1430}">
      <dgm:prSet phldrT="[Текст]" custT="1"/>
      <dgm:spPr/>
      <dgm:t>
        <a:bodyPr/>
        <a:lstStyle/>
        <a:p>
          <a:r>
            <a:rPr lang="ru-RU" sz="3200" dirty="0" smtClean="0"/>
            <a:t>задания</a:t>
          </a:r>
          <a:endParaRPr lang="ru-RU" sz="3200" dirty="0"/>
        </a:p>
      </dgm:t>
    </dgm:pt>
    <dgm:pt modelId="{81BCCE58-B554-4589-9D26-7D1663874E2C}" type="parTrans" cxnId="{89702480-F10A-4780-B22B-89BFC6493F86}">
      <dgm:prSet/>
      <dgm:spPr/>
      <dgm:t>
        <a:bodyPr/>
        <a:lstStyle/>
        <a:p>
          <a:endParaRPr lang="ru-RU"/>
        </a:p>
      </dgm:t>
    </dgm:pt>
    <dgm:pt modelId="{1550ACF6-28F7-41CC-BB88-D876B1DE2826}" type="sibTrans" cxnId="{89702480-F10A-4780-B22B-89BFC6493F86}">
      <dgm:prSet/>
      <dgm:spPr/>
      <dgm:t>
        <a:bodyPr/>
        <a:lstStyle/>
        <a:p>
          <a:endParaRPr lang="ru-RU"/>
        </a:p>
      </dgm:t>
    </dgm:pt>
    <dgm:pt modelId="{52E6724F-8964-4397-B8E4-C4032207A514}">
      <dgm:prSet phldrT="[Текст]" custT="1"/>
      <dgm:spPr/>
      <dgm:t>
        <a:bodyPr/>
        <a:lstStyle/>
        <a:p>
          <a:r>
            <a:rPr lang="ru-RU" sz="2400" dirty="0" smtClean="0"/>
            <a:t>загадки</a:t>
          </a:r>
          <a:endParaRPr lang="ru-RU" sz="2400" dirty="0"/>
        </a:p>
      </dgm:t>
    </dgm:pt>
    <dgm:pt modelId="{BF6D9582-0200-413F-96AD-79F0E6A2F1F5}" type="parTrans" cxnId="{1ED84556-D22B-4C06-8533-936022C25DF9}">
      <dgm:prSet/>
      <dgm:spPr/>
      <dgm:t>
        <a:bodyPr/>
        <a:lstStyle/>
        <a:p>
          <a:endParaRPr lang="ru-RU"/>
        </a:p>
      </dgm:t>
    </dgm:pt>
    <dgm:pt modelId="{926BDE27-BBF2-4068-8D85-35E74900F06D}" type="sibTrans" cxnId="{1ED84556-D22B-4C06-8533-936022C25DF9}">
      <dgm:prSet/>
      <dgm:spPr/>
      <dgm:t>
        <a:bodyPr/>
        <a:lstStyle/>
        <a:p>
          <a:endParaRPr lang="ru-RU"/>
        </a:p>
      </dgm:t>
    </dgm:pt>
    <dgm:pt modelId="{1FDCD7F7-2AEA-40C8-96A1-74028E163712}">
      <dgm:prSet phldrT="[Текст]" custT="1"/>
      <dgm:spPr/>
      <dgm:t>
        <a:bodyPr/>
        <a:lstStyle/>
        <a:p>
          <a:r>
            <a:rPr lang="ru-RU" sz="2000" dirty="0" err="1" smtClean="0"/>
            <a:t>пазлы</a:t>
          </a:r>
          <a:endParaRPr lang="ru-RU" sz="2000" dirty="0"/>
        </a:p>
      </dgm:t>
    </dgm:pt>
    <dgm:pt modelId="{AAEC91C9-1015-4B54-AEEE-76610EA28B8C}" type="parTrans" cxnId="{1B002C3C-EE87-483F-9266-FF17F935A61D}">
      <dgm:prSet/>
      <dgm:spPr/>
      <dgm:t>
        <a:bodyPr/>
        <a:lstStyle/>
        <a:p>
          <a:endParaRPr lang="ru-RU"/>
        </a:p>
      </dgm:t>
    </dgm:pt>
    <dgm:pt modelId="{74CC088F-0ED2-4F15-A638-BEB2DDAB522D}" type="sibTrans" cxnId="{1B002C3C-EE87-483F-9266-FF17F935A61D}">
      <dgm:prSet/>
      <dgm:spPr/>
      <dgm:t>
        <a:bodyPr/>
        <a:lstStyle/>
        <a:p>
          <a:endParaRPr lang="ru-RU"/>
        </a:p>
      </dgm:t>
    </dgm:pt>
    <dgm:pt modelId="{F4388FD1-D0CF-46B3-83EE-3A16F569AC24}">
      <dgm:prSet phldrT="[Текст]" custT="1"/>
      <dgm:spPr/>
      <dgm:t>
        <a:bodyPr/>
        <a:lstStyle/>
        <a:p>
          <a:r>
            <a:rPr lang="ru-RU" sz="2000" dirty="0" smtClean="0"/>
            <a:t>«найди отличия»</a:t>
          </a:r>
          <a:endParaRPr lang="ru-RU" sz="2000" dirty="0"/>
        </a:p>
      </dgm:t>
    </dgm:pt>
    <dgm:pt modelId="{D7FD3EA7-0FB1-4E71-A017-1185C6753552}" type="parTrans" cxnId="{7BECD62B-A741-413A-A06D-89206AD8EB37}">
      <dgm:prSet/>
      <dgm:spPr/>
      <dgm:t>
        <a:bodyPr/>
        <a:lstStyle/>
        <a:p>
          <a:endParaRPr lang="ru-RU"/>
        </a:p>
      </dgm:t>
    </dgm:pt>
    <dgm:pt modelId="{61EEB351-8DD1-4B5C-A922-290476E6663B}" type="sibTrans" cxnId="{7BECD62B-A741-413A-A06D-89206AD8EB37}">
      <dgm:prSet/>
      <dgm:spPr/>
      <dgm:t>
        <a:bodyPr/>
        <a:lstStyle/>
        <a:p>
          <a:endParaRPr lang="ru-RU"/>
        </a:p>
      </dgm:t>
    </dgm:pt>
    <dgm:pt modelId="{323D6D04-EA05-4FE5-9C11-BB867DB95603}">
      <dgm:prSet phldrT="[Текст]" custT="1"/>
      <dgm:spPr/>
      <dgm:t>
        <a:bodyPr/>
        <a:lstStyle/>
        <a:p>
          <a:r>
            <a:rPr lang="ru-RU" sz="2000" dirty="0" err="1" smtClean="0"/>
            <a:t>Спортив-ные</a:t>
          </a:r>
          <a:endParaRPr lang="ru-RU" sz="2000" dirty="0" smtClean="0"/>
        </a:p>
        <a:p>
          <a:r>
            <a:rPr lang="ru-RU" sz="2000" dirty="0" smtClean="0"/>
            <a:t>эстафеты</a:t>
          </a:r>
          <a:endParaRPr lang="ru-RU" sz="2000" dirty="0"/>
        </a:p>
      </dgm:t>
    </dgm:pt>
    <dgm:pt modelId="{97192ECE-11CF-4F6F-99F8-ED456831E06A}" type="parTrans" cxnId="{671023A9-0A83-4720-BA61-7E6C4FA67EC1}">
      <dgm:prSet/>
      <dgm:spPr/>
      <dgm:t>
        <a:bodyPr/>
        <a:lstStyle/>
        <a:p>
          <a:endParaRPr lang="ru-RU"/>
        </a:p>
      </dgm:t>
    </dgm:pt>
    <dgm:pt modelId="{20BFF100-FF33-442A-9A1D-82FC795116C0}" type="sibTrans" cxnId="{671023A9-0A83-4720-BA61-7E6C4FA67EC1}">
      <dgm:prSet/>
      <dgm:spPr/>
      <dgm:t>
        <a:bodyPr/>
        <a:lstStyle/>
        <a:p>
          <a:endParaRPr lang="ru-RU"/>
        </a:p>
      </dgm:t>
    </dgm:pt>
    <dgm:pt modelId="{C44624E8-06BA-47A6-80F8-33FF6FED7801}">
      <dgm:prSet phldrT="[Текст]" custT="1"/>
      <dgm:spPr/>
      <dgm:t>
        <a:bodyPr/>
        <a:lstStyle/>
        <a:p>
          <a:r>
            <a:rPr lang="ru-RU" sz="2000" dirty="0" smtClean="0"/>
            <a:t>лабиринт</a:t>
          </a:r>
          <a:endParaRPr lang="ru-RU" sz="2000" dirty="0"/>
        </a:p>
      </dgm:t>
    </dgm:pt>
    <dgm:pt modelId="{02BD32D5-BF5F-412F-8719-C25BF75423B7}" type="parTrans" cxnId="{BA5D2F8F-28E3-4E22-AB3F-968DB9934999}">
      <dgm:prSet/>
      <dgm:spPr/>
      <dgm:t>
        <a:bodyPr/>
        <a:lstStyle/>
        <a:p>
          <a:endParaRPr lang="ru-RU"/>
        </a:p>
      </dgm:t>
    </dgm:pt>
    <dgm:pt modelId="{597DB137-BA35-4EB2-83E9-455CE6F0CA9A}" type="sibTrans" cxnId="{BA5D2F8F-28E3-4E22-AB3F-968DB9934999}">
      <dgm:prSet/>
      <dgm:spPr/>
      <dgm:t>
        <a:bodyPr/>
        <a:lstStyle/>
        <a:p>
          <a:endParaRPr lang="ru-RU"/>
        </a:p>
      </dgm:t>
    </dgm:pt>
    <dgm:pt modelId="{41CF3E3C-E240-4FF3-8B7D-2E061844B098}">
      <dgm:prSet phldrT="[Текст]" custT="1"/>
      <dgm:spPr/>
      <dgm:t>
        <a:bodyPr/>
        <a:lstStyle/>
        <a:p>
          <a:r>
            <a:rPr lang="ru-RU" sz="2000" dirty="0" smtClean="0"/>
            <a:t>ребусы</a:t>
          </a:r>
          <a:endParaRPr lang="ru-RU" sz="2000" dirty="0"/>
        </a:p>
      </dgm:t>
    </dgm:pt>
    <dgm:pt modelId="{8F512DDD-5323-4149-A9C2-858E5F7FC8F5}" type="parTrans" cxnId="{6F746A30-503C-4CFE-A54E-5B5B99E1FEB4}">
      <dgm:prSet/>
      <dgm:spPr/>
      <dgm:t>
        <a:bodyPr/>
        <a:lstStyle/>
        <a:p>
          <a:endParaRPr lang="ru-RU"/>
        </a:p>
      </dgm:t>
    </dgm:pt>
    <dgm:pt modelId="{20F7BB5D-4E72-4297-B273-DFBA09739AE5}" type="sibTrans" cxnId="{6F746A30-503C-4CFE-A54E-5B5B99E1FEB4}">
      <dgm:prSet/>
      <dgm:spPr/>
      <dgm:t>
        <a:bodyPr/>
        <a:lstStyle/>
        <a:p>
          <a:endParaRPr lang="ru-RU"/>
        </a:p>
      </dgm:t>
    </dgm:pt>
    <dgm:pt modelId="{346A49ED-8F51-47E6-B605-8E9415B1938C}" type="pres">
      <dgm:prSet presAssocID="{FD7E84B5-0FDA-4061-A58E-4571F6A5766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7E0D280-DAA9-4293-B765-218D9791730F}" type="pres">
      <dgm:prSet presAssocID="{AE3EDBFA-5ABC-4C52-9C02-FA07F9EE1430}" presName="Parent" presStyleLbl="node0" presStyleIdx="0" presStyleCnt="1" custLinFactNeighborX="1512" custLinFactNeighborY="157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3AF60654-94CE-4AAE-9AA3-D9DE682361DC}" type="pres">
      <dgm:prSet presAssocID="{52E6724F-8964-4397-B8E4-C4032207A514}" presName="Accent1" presStyleCnt="0"/>
      <dgm:spPr/>
    </dgm:pt>
    <dgm:pt modelId="{17C62291-A801-45E0-8F38-C3DE04DF397E}" type="pres">
      <dgm:prSet presAssocID="{52E6724F-8964-4397-B8E4-C4032207A514}" presName="Accent" presStyleLbl="bgShp" presStyleIdx="0" presStyleCnt="6"/>
      <dgm:spPr/>
    </dgm:pt>
    <dgm:pt modelId="{D6490FC0-FF5E-4BE1-B483-D41FC096FA15}" type="pres">
      <dgm:prSet presAssocID="{52E6724F-8964-4397-B8E4-C4032207A514}" presName="Child1" presStyleLbl="node1" presStyleIdx="0" presStyleCnt="6" custLinFactNeighborX="17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50E35-FBC0-4075-8819-8D6033561EDD}" type="pres">
      <dgm:prSet presAssocID="{1FDCD7F7-2AEA-40C8-96A1-74028E163712}" presName="Accent2" presStyleCnt="0"/>
      <dgm:spPr/>
    </dgm:pt>
    <dgm:pt modelId="{A9BEE7CE-4ACA-4C5B-84D3-D68DC4C8A76E}" type="pres">
      <dgm:prSet presAssocID="{1FDCD7F7-2AEA-40C8-96A1-74028E163712}" presName="Accent" presStyleLbl="bgShp" presStyleIdx="1" presStyleCnt="6"/>
      <dgm:spPr/>
    </dgm:pt>
    <dgm:pt modelId="{177EF65B-504E-4E37-99F7-3A7C179A8F24}" type="pres">
      <dgm:prSet presAssocID="{1FDCD7F7-2AEA-40C8-96A1-74028E163712}" presName="Child2" presStyleLbl="node1" presStyleIdx="1" presStyleCnt="6" custLinFactNeighborX="2462" custLinFactNeighborY="-16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0D6933-B8E0-4ABA-B7FD-60BE77DF51DE}" type="pres">
      <dgm:prSet presAssocID="{F4388FD1-D0CF-46B3-83EE-3A16F569AC24}" presName="Accent3" presStyleCnt="0"/>
      <dgm:spPr/>
    </dgm:pt>
    <dgm:pt modelId="{51E874F3-1F0C-4CC6-A246-3681BDF19B73}" type="pres">
      <dgm:prSet presAssocID="{F4388FD1-D0CF-46B3-83EE-3A16F569AC24}" presName="Accent" presStyleLbl="bgShp" presStyleIdx="2" presStyleCnt="6"/>
      <dgm:spPr/>
    </dgm:pt>
    <dgm:pt modelId="{0A90D19B-17A3-467E-8E31-63897847E250}" type="pres">
      <dgm:prSet presAssocID="{F4388FD1-D0CF-46B3-83EE-3A16F569AC24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7756AD-5E82-4FFA-B996-37B31A484837}" type="pres">
      <dgm:prSet presAssocID="{323D6D04-EA05-4FE5-9C11-BB867DB95603}" presName="Accent4" presStyleCnt="0"/>
      <dgm:spPr/>
    </dgm:pt>
    <dgm:pt modelId="{AAC4AD5F-18B3-402F-9854-8F9066796FCB}" type="pres">
      <dgm:prSet presAssocID="{323D6D04-EA05-4FE5-9C11-BB867DB95603}" presName="Accent" presStyleLbl="bgShp" presStyleIdx="3" presStyleCnt="6"/>
      <dgm:spPr/>
    </dgm:pt>
    <dgm:pt modelId="{A51D9081-CD20-40E4-A2DC-C16F47D3A0F4}" type="pres">
      <dgm:prSet presAssocID="{323D6D04-EA05-4FE5-9C11-BB867DB95603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1D782-6E5A-4A70-A2F5-9F87A6BA1B52}" type="pres">
      <dgm:prSet presAssocID="{C44624E8-06BA-47A6-80F8-33FF6FED7801}" presName="Accent5" presStyleCnt="0"/>
      <dgm:spPr/>
    </dgm:pt>
    <dgm:pt modelId="{20ACC718-428A-4639-B116-227F80FFB9A0}" type="pres">
      <dgm:prSet presAssocID="{C44624E8-06BA-47A6-80F8-33FF6FED7801}" presName="Accent" presStyleLbl="bgShp" presStyleIdx="4" presStyleCnt="6"/>
      <dgm:spPr/>
    </dgm:pt>
    <dgm:pt modelId="{EB35DEB0-365A-4526-AD86-AA4A0EE29C1C}" type="pres">
      <dgm:prSet presAssocID="{C44624E8-06BA-47A6-80F8-33FF6FED7801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AFCC2-7D91-4974-841D-4ACEA4ADA99B}" type="pres">
      <dgm:prSet presAssocID="{41CF3E3C-E240-4FF3-8B7D-2E061844B098}" presName="Accent6" presStyleCnt="0"/>
      <dgm:spPr/>
    </dgm:pt>
    <dgm:pt modelId="{F098EF44-CCE7-4A04-87AA-B17C0D3C3F36}" type="pres">
      <dgm:prSet presAssocID="{41CF3E3C-E240-4FF3-8B7D-2E061844B098}" presName="Accent" presStyleLbl="bgShp" presStyleIdx="5" presStyleCnt="6"/>
      <dgm:spPr/>
    </dgm:pt>
    <dgm:pt modelId="{E30AEFFE-C1AC-4183-AC25-A390128843D7}" type="pres">
      <dgm:prSet presAssocID="{41CF3E3C-E240-4FF3-8B7D-2E061844B098}" presName="Child6" presStyleLbl="node1" presStyleIdx="5" presStyleCnt="6" custLinFactNeighborX="1367" custLinFactNeighborY="-15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783F84-CD2F-4170-949D-CAD56BB1EB1C}" type="presOf" srcId="{41CF3E3C-E240-4FF3-8B7D-2E061844B098}" destId="{E30AEFFE-C1AC-4183-AC25-A390128843D7}" srcOrd="0" destOrd="0" presId="urn:microsoft.com/office/officeart/2011/layout/HexagonRadial"/>
    <dgm:cxn modelId="{7BECD62B-A741-413A-A06D-89206AD8EB37}" srcId="{AE3EDBFA-5ABC-4C52-9C02-FA07F9EE1430}" destId="{F4388FD1-D0CF-46B3-83EE-3A16F569AC24}" srcOrd="2" destOrd="0" parTransId="{D7FD3EA7-0FB1-4E71-A017-1185C6753552}" sibTransId="{61EEB351-8DD1-4B5C-A922-290476E6663B}"/>
    <dgm:cxn modelId="{BA5D2F8F-28E3-4E22-AB3F-968DB9934999}" srcId="{AE3EDBFA-5ABC-4C52-9C02-FA07F9EE1430}" destId="{C44624E8-06BA-47A6-80F8-33FF6FED7801}" srcOrd="4" destOrd="0" parTransId="{02BD32D5-BF5F-412F-8719-C25BF75423B7}" sibTransId="{597DB137-BA35-4EB2-83E9-455CE6F0CA9A}"/>
    <dgm:cxn modelId="{89702480-F10A-4780-B22B-89BFC6493F86}" srcId="{FD7E84B5-0FDA-4061-A58E-4571F6A5766E}" destId="{AE3EDBFA-5ABC-4C52-9C02-FA07F9EE1430}" srcOrd="0" destOrd="0" parTransId="{81BCCE58-B554-4589-9D26-7D1663874E2C}" sibTransId="{1550ACF6-28F7-41CC-BB88-D876B1DE2826}"/>
    <dgm:cxn modelId="{437F04DD-26A4-4A5C-93CF-81724F26B2A8}" type="presOf" srcId="{FD7E84B5-0FDA-4061-A58E-4571F6A5766E}" destId="{346A49ED-8F51-47E6-B605-8E9415B1938C}" srcOrd="0" destOrd="0" presId="urn:microsoft.com/office/officeart/2011/layout/HexagonRadial"/>
    <dgm:cxn modelId="{1ED84556-D22B-4C06-8533-936022C25DF9}" srcId="{AE3EDBFA-5ABC-4C52-9C02-FA07F9EE1430}" destId="{52E6724F-8964-4397-B8E4-C4032207A514}" srcOrd="0" destOrd="0" parTransId="{BF6D9582-0200-413F-96AD-79F0E6A2F1F5}" sibTransId="{926BDE27-BBF2-4068-8D85-35E74900F06D}"/>
    <dgm:cxn modelId="{1B002C3C-EE87-483F-9266-FF17F935A61D}" srcId="{AE3EDBFA-5ABC-4C52-9C02-FA07F9EE1430}" destId="{1FDCD7F7-2AEA-40C8-96A1-74028E163712}" srcOrd="1" destOrd="0" parTransId="{AAEC91C9-1015-4B54-AEEE-76610EA28B8C}" sibTransId="{74CC088F-0ED2-4F15-A638-BEB2DDAB522D}"/>
    <dgm:cxn modelId="{6F746A30-503C-4CFE-A54E-5B5B99E1FEB4}" srcId="{AE3EDBFA-5ABC-4C52-9C02-FA07F9EE1430}" destId="{41CF3E3C-E240-4FF3-8B7D-2E061844B098}" srcOrd="5" destOrd="0" parTransId="{8F512DDD-5323-4149-A9C2-858E5F7FC8F5}" sibTransId="{20F7BB5D-4E72-4297-B273-DFBA09739AE5}"/>
    <dgm:cxn modelId="{4181D237-1623-4C16-992A-B41F48DC3AE3}" type="presOf" srcId="{AE3EDBFA-5ABC-4C52-9C02-FA07F9EE1430}" destId="{E7E0D280-DAA9-4293-B765-218D9791730F}" srcOrd="0" destOrd="0" presId="urn:microsoft.com/office/officeart/2011/layout/HexagonRadial"/>
    <dgm:cxn modelId="{3F1EEA13-1662-451D-ABA2-E7A0F556ABDC}" type="presOf" srcId="{C44624E8-06BA-47A6-80F8-33FF6FED7801}" destId="{EB35DEB0-365A-4526-AD86-AA4A0EE29C1C}" srcOrd="0" destOrd="0" presId="urn:microsoft.com/office/officeart/2011/layout/HexagonRadial"/>
    <dgm:cxn modelId="{671023A9-0A83-4720-BA61-7E6C4FA67EC1}" srcId="{AE3EDBFA-5ABC-4C52-9C02-FA07F9EE1430}" destId="{323D6D04-EA05-4FE5-9C11-BB867DB95603}" srcOrd="3" destOrd="0" parTransId="{97192ECE-11CF-4F6F-99F8-ED456831E06A}" sibTransId="{20BFF100-FF33-442A-9A1D-82FC795116C0}"/>
    <dgm:cxn modelId="{129640B2-D5FE-41F0-9CA8-23EBC1C0C05E}" type="presOf" srcId="{F4388FD1-D0CF-46B3-83EE-3A16F569AC24}" destId="{0A90D19B-17A3-467E-8E31-63897847E250}" srcOrd="0" destOrd="0" presId="urn:microsoft.com/office/officeart/2011/layout/HexagonRadial"/>
    <dgm:cxn modelId="{E0A93FC9-D688-43E6-B521-8A5C05BA437C}" type="presOf" srcId="{52E6724F-8964-4397-B8E4-C4032207A514}" destId="{D6490FC0-FF5E-4BE1-B483-D41FC096FA15}" srcOrd="0" destOrd="0" presId="urn:microsoft.com/office/officeart/2011/layout/HexagonRadial"/>
    <dgm:cxn modelId="{28D225BF-66A3-44C0-8EA0-F5ACA05233A7}" type="presOf" srcId="{1FDCD7F7-2AEA-40C8-96A1-74028E163712}" destId="{177EF65B-504E-4E37-99F7-3A7C179A8F24}" srcOrd="0" destOrd="0" presId="urn:microsoft.com/office/officeart/2011/layout/HexagonRadial"/>
    <dgm:cxn modelId="{A7C1C200-C1A8-4B0B-A7D4-24121C1A10C3}" type="presOf" srcId="{323D6D04-EA05-4FE5-9C11-BB867DB95603}" destId="{A51D9081-CD20-40E4-A2DC-C16F47D3A0F4}" srcOrd="0" destOrd="0" presId="urn:microsoft.com/office/officeart/2011/layout/HexagonRadial"/>
    <dgm:cxn modelId="{BE2944BC-952C-427A-837E-3555B6CC0096}" type="presParOf" srcId="{346A49ED-8F51-47E6-B605-8E9415B1938C}" destId="{E7E0D280-DAA9-4293-B765-218D9791730F}" srcOrd="0" destOrd="0" presId="urn:microsoft.com/office/officeart/2011/layout/HexagonRadial"/>
    <dgm:cxn modelId="{C6BE81DC-8335-4766-B3CE-D6910E8BCF5F}" type="presParOf" srcId="{346A49ED-8F51-47E6-B605-8E9415B1938C}" destId="{3AF60654-94CE-4AAE-9AA3-D9DE682361DC}" srcOrd="1" destOrd="0" presId="urn:microsoft.com/office/officeart/2011/layout/HexagonRadial"/>
    <dgm:cxn modelId="{0BF55292-F5DE-4E5B-9B86-2C88BC52E7BE}" type="presParOf" srcId="{3AF60654-94CE-4AAE-9AA3-D9DE682361DC}" destId="{17C62291-A801-45E0-8F38-C3DE04DF397E}" srcOrd="0" destOrd="0" presId="urn:microsoft.com/office/officeart/2011/layout/HexagonRadial"/>
    <dgm:cxn modelId="{74DDAC25-9CB2-46B7-942A-FBA9D8E2462D}" type="presParOf" srcId="{346A49ED-8F51-47E6-B605-8E9415B1938C}" destId="{D6490FC0-FF5E-4BE1-B483-D41FC096FA15}" srcOrd="2" destOrd="0" presId="urn:microsoft.com/office/officeart/2011/layout/HexagonRadial"/>
    <dgm:cxn modelId="{1A527F53-A352-4555-932C-6306E06B08F6}" type="presParOf" srcId="{346A49ED-8F51-47E6-B605-8E9415B1938C}" destId="{44850E35-FBC0-4075-8819-8D6033561EDD}" srcOrd="3" destOrd="0" presId="urn:microsoft.com/office/officeart/2011/layout/HexagonRadial"/>
    <dgm:cxn modelId="{220F97D8-D96A-4D52-9610-A4FF58ED5F2B}" type="presParOf" srcId="{44850E35-FBC0-4075-8819-8D6033561EDD}" destId="{A9BEE7CE-4ACA-4C5B-84D3-D68DC4C8A76E}" srcOrd="0" destOrd="0" presId="urn:microsoft.com/office/officeart/2011/layout/HexagonRadial"/>
    <dgm:cxn modelId="{03F79235-328C-4905-BD1B-E9F46A7B9A6E}" type="presParOf" srcId="{346A49ED-8F51-47E6-B605-8E9415B1938C}" destId="{177EF65B-504E-4E37-99F7-3A7C179A8F24}" srcOrd="4" destOrd="0" presId="urn:microsoft.com/office/officeart/2011/layout/HexagonRadial"/>
    <dgm:cxn modelId="{84B1720E-C614-4D3F-B0AC-79A19CCF9157}" type="presParOf" srcId="{346A49ED-8F51-47E6-B605-8E9415B1938C}" destId="{090D6933-B8E0-4ABA-B7FD-60BE77DF51DE}" srcOrd="5" destOrd="0" presId="urn:microsoft.com/office/officeart/2011/layout/HexagonRadial"/>
    <dgm:cxn modelId="{658E01B7-7940-4AD6-BDB0-B4B38FCA7281}" type="presParOf" srcId="{090D6933-B8E0-4ABA-B7FD-60BE77DF51DE}" destId="{51E874F3-1F0C-4CC6-A246-3681BDF19B73}" srcOrd="0" destOrd="0" presId="urn:microsoft.com/office/officeart/2011/layout/HexagonRadial"/>
    <dgm:cxn modelId="{7A542954-457C-4F07-B682-32A59FCCAD11}" type="presParOf" srcId="{346A49ED-8F51-47E6-B605-8E9415B1938C}" destId="{0A90D19B-17A3-467E-8E31-63897847E250}" srcOrd="6" destOrd="0" presId="urn:microsoft.com/office/officeart/2011/layout/HexagonRadial"/>
    <dgm:cxn modelId="{F6BACCCA-012B-4845-85CA-F9FE10421C07}" type="presParOf" srcId="{346A49ED-8F51-47E6-B605-8E9415B1938C}" destId="{CD7756AD-5E82-4FFA-B996-37B31A484837}" srcOrd="7" destOrd="0" presId="urn:microsoft.com/office/officeart/2011/layout/HexagonRadial"/>
    <dgm:cxn modelId="{19ED1493-94B1-4D5C-BFD6-981176A43BA0}" type="presParOf" srcId="{CD7756AD-5E82-4FFA-B996-37B31A484837}" destId="{AAC4AD5F-18B3-402F-9854-8F9066796FCB}" srcOrd="0" destOrd="0" presId="urn:microsoft.com/office/officeart/2011/layout/HexagonRadial"/>
    <dgm:cxn modelId="{590BF709-8379-41E4-BDC3-D7DBB8E8388B}" type="presParOf" srcId="{346A49ED-8F51-47E6-B605-8E9415B1938C}" destId="{A51D9081-CD20-40E4-A2DC-C16F47D3A0F4}" srcOrd="8" destOrd="0" presId="urn:microsoft.com/office/officeart/2011/layout/HexagonRadial"/>
    <dgm:cxn modelId="{12E2EFFC-DEE1-45CA-8867-01FCD9410B7C}" type="presParOf" srcId="{346A49ED-8F51-47E6-B605-8E9415B1938C}" destId="{8151D782-6E5A-4A70-A2F5-9F87A6BA1B52}" srcOrd="9" destOrd="0" presId="urn:microsoft.com/office/officeart/2011/layout/HexagonRadial"/>
    <dgm:cxn modelId="{41F6A515-79B0-41BC-AF16-9FC695B21150}" type="presParOf" srcId="{8151D782-6E5A-4A70-A2F5-9F87A6BA1B52}" destId="{20ACC718-428A-4639-B116-227F80FFB9A0}" srcOrd="0" destOrd="0" presId="urn:microsoft.com/office/officeart/2011/layout/HexagonRadial"/>
    <dgm:cxn modelId="{5E240DF3-48F4-4C43-80C7-44A07DCF78D4}" type="presParOf" srcId="{346A49ED-8F51-47E6-B605-8E9415B1938C}" destId="{EB35DEB0-365A-4526-AD86-AA4A0EE29C1C}" srcOrd="10" destOrd="0" presId="urn:microsoft.com/office/officeart/2011/layout/HexagonRadial"/>
    <dgm:cxn modelId="{E039471B-BACA-4299-8B38-4C68C7003520}" type="presParOf" srcId="{346A49ED-8F51-47E6-B605-8E9415B1938C}" destId="{2C8AFCC2-7D91-4974-841D-4ACEA4ADA99B}" srcOrd="11" destOrd="0" presId="urn:microsoft.com/office/officeart/2011/layout/HexagonRadial"/>
    <dgm:cxn modelId="{C323327B-BE02-4543-808D-6D44C3342F6A}" type="presParOf" srcId="{2C8AFCC2-7D91-4974-841D-4ACEA4ADA99B}" destId="{F098EF44-CCE7-4A04-87AA-B17C0D3C3F36}" srcOrd="0" destOrd="0" presId="urn:microsoft.com/office/officeart/2011/layout/HexagonRadial"/>
    <dgm:cxn modelId="{84471BBC-5A90-4B46-8231-B9C6A47ACD28}" type="presParOf" srcId="{346A49ED-8F51-47E6-B605-8E9415B1938C}" destId="{E30AEFFE-C1AC-4183-AC25-A390128843D7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E0D280-DAA9-4293-B765-218D9791730F}">
      <dsp:nvSpPr>
        <dsp:cNvPr id="0" name=""/>
        <dsp:cNvSpPr/>
      </dsp:nvSpPr>
      <dsp:spPr>
        <a:xfrm>
          <a:off x="2962661" y="1872211"/>
          <a:ext cx="2375561" cy="205495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задания</a:t>
          </a:r>
          <a:endParaRPr lang="ru-RU" sz="3200" kern="1200" dirty="0"/>
        </a:p>
      </dsp:txBody>
      <dsp:txXfrm>
        <a:off x="3356325" y="2212746"/>
        <a:ext cx="1588233" cy="1373886"/>
      </dsp:txXfrm>
    </dsp:sp>
    <dsp:sp modelId="{A9BEE7CE-4ACA-4C5B-84D3-D68DC4C8A76E}">
      <dsp:nvSpPr>
        <dsp:cNvPr id="0" name=""/>
        <dsp:cNvSpPr/>
      </dsp:nvSpPr>
      <dsp:spPr>
        <a:xfrm>
          <a:off x="4414300" y="885827"/>
          <a:ext cx="896292" cy="77227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490FC0-FF5E-4BE1-B483-D41FC096FA15}">
      <dsp:nvSpPr>
        <dsp:cNvPr id="0" name=""/>
        <dsp:cNvSpPr/>
      </dsp:nvSpPr>
      <dsp:spPr>
        <a:xfrm>
          <a:off x="3178700" y="0"/>
          <a:ext cx="1946755" cy="16841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загадки</a:t>
          </a:r>
          <a:endParaRPr lang="ru-RU" sz="2400" kern="1200" dirty="0"/>
        </a:p>
      </dsp:txBody>
      <dsp:txXfrm>
        <a:off x="3501319" y="279103"/>
        <a:ext cx="1301517" cy="1125966"/>
      </dsp:txXfrm>
    </dsp:sp>
    <dsp:sp modelId="{51E874F3-1F0C-4CC6-A246-3681BDF19B73}">
      <dsp:nvSpPr>
        <dsp:cNvPr id="0" name=""/>
        <dsp:cNvSpPr/>
      </dsp:nvSpPr>
      <dsp:spPr>
        <a:xfrm>
          <a:off x="5460343" y="2329569"/>
          <a:ext cx="896292" cy="77227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7EF65B-504E-4E37-99F7-3A7C179A8F24}">
      <dsp:nvSpPr>
        <dsp:cNvPr id="0" name=""/>
        <dsp:cNvSpPr/>
      </dsp:nvSpPr>
      <dsp:spPr>
        <a:xfrm>
          <a:off x="4978896" y="1008107"/>
          <a:ext cx="1946755" cy="16841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пазлы</a:t>
          </a:r>
          <a:endParaRPr lang="ru-RU" sz="2000" kern="1200" dirty="0"/>
        </a:p>
      </dsp:txBody>
      <dsp:txXfrm>
        <a:off x="5301515" y="1287210"/>
        <a:ext cx="1301517" cy="1125966"/>
      </dsp:txXfrm>
    </dsp:sp>
    <dsp:sp modelId="{AAC4AD5F-18B3-402F-9854-8F9066796FCB}">
      <dsp:nvSpPr>
        <dsp:cNvPr id="0" name=""/>
        <dsp:cNvSpPr/>
      </dsp:nvSpPr>
      <dsp:spPr>
        <a:xfrm>
          <a:off x="4733694" y="3959282"/>
          <a:ext cx="896292" cy="77227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90D19B-17A3-467E-8E31-63897847E250}">
      <dsp:nvSpPr>
        <dsp:cNvPr id="0" name=""/>
        <dsp:cNvSpPr/>
      </dsp:nvSpPr>
      <dsp:spPr>
        <a:xfrm>
          <a:off x="4930967" y="3072296"/>
          <a:ext cx="1946755" cy="16841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«найди отличия»</a:t>
          </a:r>
          <a:endParaRPr lang="ru-RU" sz="2000" kern="1200" dirty="0"/>
        </a:p>
      </dsp:txBody>
      <dsp:txXfrm>
        <a:off x="5253586" y="3351399"/>
        <a:ext cx="1301517" cy="1125966"/>
      </dsp:txXfrm>
    </dsp:sp>
    <dsp:sp modelId="{20ACC718-428A-4639-B116-227F80FFB9A0}">
      <dsp:nvSpPr>
        <dsp:cNvPr id="0" name=""/>
        <dsp:cNvSpPr/>
      </dsp:nvSpPr>
      <dsp:spPr>
        <a:xfrm>
          <a:off x="2931163" y="4128453"/>
          <a:ext cx="896292" cy="77227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1D9081-CD20-40E4-A2DC-C16F47D3A0F4}">
      <dsp:nvSpPr>
        <dsp:cNvPr id="0" name=""/>
        <dsp:cNvSpPr/>
      </dsp:nvSpPr>
      <dsp:spPr>
        <a:xfrm>
          <a:off x="3145566" y="4109334"/>
          <a:ext cx="1946755" cy="16841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Спортив-ные</a:t>
          </a: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эстафеты</a:t>
          </a:r>
          <a:endParaRPr lang="ru-RU" sz="2000" kern="1200" dirty="0"/>
        </a:p>
      </dsp:txBody>
      <dsp:txXfrm>
        <a:off x="3468185" y="4388437"/>
        <a:ext cx="1301517" cy="1125966"/>
      </dsp:txXfrm>
    </dsp:sp>
    <dsp:sp modelId="{F098EF44-CCE7-4A04-87AA-B17C0D3C3F36}">
      <dsp:nvSpPr>
        <dsp:cNvPr id="0" name=""/>
        <dsp:cNvSpPr/>
      </dsp:nvSpPr>
      <dsp:spPr>
        <a:xfrm>
          <a:off x="1867990" y="2685290"/>
          <a:ext cx="896292" cy="77227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35DEB0-365A-4526-AD86-AA4A0EE29C1C}">
      <dsp:nvSpPr>
        <dsp:cNvPr id="0" name=""/>
        <dsp:cNvSpPr/>
      </dsp:nvSpPr>
      <dsp:spPr>
        <a:xfrm>
          <a:off x="1351876" y="3073455"/>
          <a:ext cx="1946755" cy="16841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лабиринт</a:t>
          </a:r>
          <a:endParaRPr lang="ru-RU" sz="2000" kern="1200" dirty="0"/>
        </a:p>
      </dsp:txBody>
      <dsp:txXfrm>
        <a:off x="1674495" y="3352558"/>
        <a:ext cx="1301517" cy="1125966"/>
      </dsp:txXfrm>
    </dsp:sp>
    <dsp:sp modelId="{E30AEFFE-C1AC-4183-AC25-A390128843D7}">
      <dsp:nvSpPr>
        <dsp:cNvPr id="0" name=""/>
        <dsp:cNvSpPr/>
      </dsp:nvSpPr>
      <dsp:spPr>
        <a:xfrm>
          <a:off x="1378488" y="1008113"/>
          <a:ext cx="1946755" cy="16841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ребусы</a:t>
          </a:r>
          <a:endParaRPr lang="ru-RU" sz="2000" kern="1200" dirty="0"/>
        </a:p>
      </dsp:txBody>
      <dsp:txXfrm>
        <a:off x="1701107" y="1287216"/>
        <a:ext cx="1301517" cy="1125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DE7C1C-2506-4733-A5B9-07B6819D18FC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AF0A1B5-61B0-4026-A8EF-FE217A2466A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1470025"/>
          </a:xfrm>
        </p:spPr>
        <p:txBody>
          <a:bodyPr/>
          <a:lstStyle/>
          <a:p>
            <a:r>
              <a:rPr lang="ru-RU" dirty="0" err="1" smtClean="0"/>
              <a:t>квест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07" y="736182"/>
            <a:ext cx="8368058" cy="521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3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27048"/>
            <a:ext cx="3328532" cy="24951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727048"/>
            <a:ext cx="3534524" cy="26526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23668"/>
            <a:ext cx="3240360" cy="24290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60325"/>
            <a:ext cx="3744416" cy="249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16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рганизация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916832"/>
            <a:ext cx="4543536" cy="302433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Безопасность</a:t>
            </a:r>
          </a:p>
          <a:p>
            <a:r>
              <a:rPr lang="ru-RU" dirty="0" smtClean="0"/>
              <a:t>Соответствие возрастным особенностям</a:t>
            </a:r>
          </a:p>
          <a:p>
            <a:r>
              <a:rPr lang="ru-RU" dirty="0" smtClean="0"/>
              <a:t>Последовательность</a:t>
            </a:r>
          </a:p>
          <a:p>
            <a:r>
              <a:rPr lang="ru-RU" dirty="0" smtClean="0"/>
              <a:t>Красочное оформление:</a:t>
            </a:r>
          </a:p>
          <a:p>
            <a:pPr marL="0" indent="0">
              <a:buNone/>
            </a:pPr>
            <a:r>
              <a:rPr lang="ru-RU" dirty="0" smtClean="0"/>
              <a:t>     Музыкальное  сопровождение</a:t>
            </a:r>
          </a:p>
          <a:p>
            <a:pPr marL="0" indent="0">
              <a:buNone/>
            </a:pPr>
            <a:r>
              <a:rPr lang="ru-RU" dirty="0" smtClean="0"/>
              <a:t>     Декорации, костюмы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Инвентарь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72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реимущества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6832"/>
            <a:ext cx="4597529" cy="344414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Активизация познавательных </a:t>
            </a:r>
            <a:r>
              <a:rPr lang="ru-RU" dirty="0" smtClean="0"/>
              <a:t>процессов</a:t>
            </a:r>
            <a:endParaRPr lang="ru-RU" dirty="0" smtClean="0"/>
          </a:p>
          <a:p>
            <a:r>
              <a:rPr lang="ru-RU" dirty="0" smtClean="0"/>
              <a:t>Знакомство с новой </a:t>
            </a:r>
            <a:r>
              <a:rPr lang="ru-RU" dirty="0" smtClean="0"/>
              <a:t>информацией</a:t>
            </a:r>
            <a:endParaRPr lang="ru-RU" dirty="0" smtClean="0"/>
          </a:p>
          <a:p>
            <a:r>
              <a:rPr lang="ru-RU" dirty="0" smtClean="0"/>
              <a:t>Закрепление знаний</a:t>
            </a:r>
          </a:p>
          <a:p>
            <a:r>
              <a:rPr lang="ru-RU" dirty="0" smtClean="0"/>
              <a:t>Взаимодействие в коллективе сверстников</a:t>
            </a:r>
          </a:p>
          <a:p>
            <a:r>
              <a:rPr lang="ru-RU" dirty="0" smtClean="0"/>
              <a:t>Развитие активности и инициативности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011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262207"/>
              </p:ext>
            </p:extLst>
          </p:nvPr>
        </p:nvGraphicFramePr>
        <p:xfrm>
          <a:off x="457200" y="332656"/>
          <a:ext cx="8229600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543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68</TotalTime>
  <Words>48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квест</vt:lpstr>
      <vt:lpstr>Презентация PowerPoint</vt:lpstr>
      <vt:lpstr>Организация</vt:lpstr>
      <vt:lpstr>Преимущества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</dc:title>
  <dc:creator>User</dc:creator>
  <cp:lastModifiedBy>User</cp:lastModifiedBy>
  <cp:revision>11</cp:revision>
  <dcterms:created xsi:type="dcterms:W3CDTF">2016-09-28T10:25:03Z</dcterms:created>
  <dcterms:modified xsi:type="dcterms:W3CDTF">2016-10-03T11:54:09Z</dcterms:modified>
</cp:coreProperties>
</file>