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56" r:id="rId3"/>
    <p:sldId id="258" r:id="rId4"/>
    <p:sldId id="261" r:id="rId5"/>
    <p:sldId id="262" r:id="rId6"/>
    <p:sldId id="263" r:id="rId7"/>
    <p:sldId id="259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1CAD38-B58A-46C0-9E68-D8C4B79D44D1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8D7009-1AFB-4728-8E25-36D1A6CF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text=%D1%87%D1%82%D0%BE%20%D1%82%D0%B0%D0%BA%D0%BE%D0%B5%20%D1%8D%D0%BA%D0%BE%D0%BB%D0%BE%D0%B3%D0%B8%D1%8F&amp;noreask=1&amp;img_url=data.lact.ru/f1/s/41/836/image/959/751/medium_Ideya_sayta.jpg&amp;pos=2&amp;rpt=simage&amp;lr=57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hyperlink" Target="http://images.yandex.ru/yandsearch?text=%D1%87%D1%82%D0%BE%20%D1%82%D0%B0%D0%BA%D0%BE%D0%B5%20%D1%8D%D0%BA%D0%BE%D0%BB%D0%BE%D0%B3%D0%B8%D1%8F&amp;noreask=1&amp;img_url=img1.liveinternet.ru/images/attach/c/3/74/903/74903617_0a0a9a85c7970e62d6da75c75c362a791.jpg&amp;pos=19&amp;rpt=simage&amp;lr=5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1&amp;text=%D1%87%D1%82%D0%BE%20%D1%82%D0%B0%D0%BA%D0%BE%D0%B5%20%D1%8D%D0%BA%D0%BE%D0%BB%D0%BE%D0%B3%D0%B8%D1%8F&amp;noreask=1&amp;img_url=ido.tsu.ru/ss/ssdata/343-aa2.jpg&amp;pos=46&amp;rpt=simage&amp;lr=57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p=1&amp;text=%D1%87%D1%82%D0%BE%20%D1%82%D0%B0%D0%BA%D0%BE%D0%B5%20%D1%8D%D0%BA%D0%BE%D0%BB%D0%BE%D0%B3%D0%B8%D1%8F&amp;noreask=1&amp;img_url=www.ohotniki.ru/upload/ohotniki/475/2c/45/da/DETAIL_PICTURE_591617.jpg&amp;pos=48&amp;rpt=simage&amp;lr=5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p=2&amp;text=%D1%87%D1%82%D0%BE%20%D1%82%D0%B0%D0%BA%D0%BE%D0%B5%20%D1%8D%D0%BA%D0%BE%D0%BB%D0%BE%D0%B3%D0%B8%D1%8F&amp;noreask=1&amp;img_url=s2.share.te.ua/b86613/main.jpg&amp;pos=77&amp;rpt=simage&amp;lr=5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p=2&amp;text=%D1%87%D1%82%D0%BE%20%D1%82%D0%B0%D0%BA%D0%BE%D0%B5%20%D1%8D%D0%BA%D0%BE%D0%BB%D0%BE%D0%B3%D0%B8%D1%8F&amp;noreask=1&amp;img_url=www.kovrov.ru/sites/default/files/11b7de24c8a75a5dec47bfc7c55a4df7_x10241.jpg&amp;pos=88&amp;rpt=simage&amp;lr=5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p=1&amp;text=%D1%87%D1%82%D0%BE%20%D1%82%D0%B0%D0%BA%D0%BE%D0%B5%20%D1%8D%D0%BA%D0%BE%D0%BB%D0%BE%D0%B3%D0%B8%D1%8F&amp;noreask=1&amp;img_url=neftoiltop.ru/wp-content/uploads/2011/08/globalnye_ekologicheskie_problemy_sovremennosti_3.jpg&amp;pos=59&amp;rpt=simage&amp;lr=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A%D0%B0%D1%80%D1%82%D0%B8%D0%BD%D0%BA%D0%B8%20%D0%B4%D0%B8%D0%BA%D0%B8%D1%85%20%D0%B6%D0%B8%D0%B2%D0%BE%D1%82%D0%BD%D1%8B%D1%85&amp;img_url=cs10358.vkontakte.ru/u12207/-6/x_c4c33567.jpg&amp;pos=16&amp;rpt=simage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%D0%BA%D0%B0%D1%80%D1%82%D0%B8%D0%BD%D0%BA%D0%B8%20%D0%B4%D0%B8%D0%BA%D0%B8%D1%85%20%D0%B6%D0%B8%D0%B2%D0%BE%D1%82%D0%BD%D1%8B%D1%85&amp;img_url=img15.nnm.ru/c/6/6/d/4/a8013e70d3ccb0bd5e6c23d145d.jpg&amp;pos=18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images.yandex.ru/yandsearch?text=%D0%BA%D0%B0%D1%80%D1%82%D0%B8%D0%BD%D0%BA%D0%B8%20%D1%8F%D0%B3%D0%BE%D0%B4&amp;noreask=1&amp;img_url=img0.liveinternet.ru/images/attach/c/3/75/9/75009650_large_3824370_untitled.jpg&amp;pos=19&amp;rpt=simage&amp;lr=57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yandex.ru/yandsearch?text=%D0%BA%D0%B0%D1%80%D1%82%D0%B8%D0%BD%D0%BA%D0%B8%20%D1%8F%D0%B3%D0%BE%D0%B4&amp;noreask=1&amp;img_url=images.reklama.com.ua/2010-01-28/349144/photos0-800x600.jpeg&amp;pos=7&amp;rpt=simage&amp;lr=57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text=%D0%BA%D0%B0%D1%80%D1%82%D0%B8%D0%BD%D0%BA%D0%B8%20%D1%8F%D0%B3%D0%BE%D0%B4&amp;noreask=1&amp;img_url=img1.liveinternet.ru/images/attach/c/5/88/963/88963375_large_11938502831238397.jpg&amp;pos=16&amp;rpt=simage&amp;lr=5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images.yandex.ru/yandsearch?p=1&amp;text=%D0%BA%D0%B0%D1%80%D1%82%D0%B8%D0%BD%D0%BA%D0%B8%20%D0%B4%D0%B8%D0%BA%D0%B8%D1%85%20%D0%B6%D0%B8%D0%B2%D0%BE%D1%82%D0%BD%D1%8B%D1%85&amp;img_url=www.zastavki.com/pictures/800x600/2008/Animals_Beasts__004918_.jpg&amp;pos=59&amp;rpt=simag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yandex.ru/yandsearch?text=%D0%BA%D0%B0%D1%80%D1%82%D0%B8%D0%BD%D0%BA%D0%B8%20%D0%B4%D0%B8%D0%BA%D0%B8%D1%85%20%D0%B6%D0%B8%D0%B2%D0%BE%D1%82%D0%BD%D1%8B%D1%85&amp;img_url=www.canislupus.ru/photos/hi/0178.jpg&amp;pos=22&amp;rpt=simage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p=1&amp;text=%D0%BA%D0%B0%D1%80%D1%82%D0%B8%D0%BD%D0%BA%D0%B8%20%D0%B4%D0%B8%D0%BA%D0%B8%D1%85%20%D0%B6%D0%B8%D0%B2%D0%BE%D1%82%D0%BD%D1%8B%D1%85&amp;img_url=wpapers.ru/wallpapers/animals/other-animals/4091/1152x864_%D0%9C%D0%BE%D0%BB%D0%BE%D0%B4%D0%BE%D0%B9-%D0%9E%D0%BB%D0%B5%D0%BD%D1%8C.jpg&amp;pos=41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p=1&amp;text=%D1%87%D1%82%D0%BE%20%D1%82%D0%B0%D0%BA%D0%BE%D0%B5%20%D1%8D%D0%BA%D0%BE%D0%BB%D0%BE%D0%B3%D0%B8%D1%8F&amp;noreask=1&amp;img_url=www.vashsad.ua/downloads/image/7047/ecologia1.jpg&amp;pos=54&amp;rpt=simage&amp;lr=57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2&amp;text=%D1%87%D1%82%D0%BE%20%D1%82%D0%B0%D0%BA%D0%BE%D0%B5%20%D1%8D%D0%BA%D0%BE%D0%BB%D0%BE%D0%B3%D0%B8%D1%8F&amp;noreask=1&amp;img_url=www.kovrov.ru/sites/default/files/11b7de24c8a75a5dec47bfc7c55a4df7_x10241.jpg&amp;pos=88&amp;rpt=simage&amp;lr=57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text=%D1%87%D1%82%D0%BE%20%D1%82%D0%B0%D0%BA%D0%BE%D0%B5%20%D1%8D%D0%BA%D0%BE%D0%BB%D0%BE%D0%B3%D0%B8%D1%8F&amp;noreask=1&amp;img_url=www.chelsi.ru/uploads/posts/2012-06/1338880421_yekologiya.jpg&amp;pos=25&amp;rpt=simage&amp;lr=5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8855" y="1081326"/>
            <a:ext cx="7910265" cy="525658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effectLst/>
              </a:rPr>
              <a:t>Игра-путешествие</a:t>
            </a:r>
            <a:r>
              <a:rPr lang="ru-RU" sz="48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800" dirty="0" smtClean="0">
                <a:solidFill>
                  <a:srgbClr val="FF0000"/>
                </a:solidFill>
                <a:effectLst/>
              </a:rPr>
            </a:br>
            <a:r>
              <a:rPr lang="ru-RU" sz="48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800" dirty="0" smtClean="0">
                <a:solidFill>
                  <a:srgbClr val="FF0000"/>
                </a:solidFill>
                <a:effectLst/>
              </a:rPr>
            </a:br>
            <a:r>
              <a:rPr lang="ru-RU" sz="600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6000" dirty="0" smtClean="0">
                <a:solidFill>
                  <a:srgbClr val="FF0000"/>
                </a:solidFill>
                <a:effectLst/>
              </a:rPr>
              <a:t>По экологической </a:t>
            </a:r>
            <a:r>
              <a:rPr lang="ru-RU" sz="6000" dirty="0" smtClean="0">
                <a:solidFill>
                  <a:srgbClr val="FF0000"/>
                </a:solidFill>
                <a:effectLst/>
              </a:rPr>
              <a:t>тропе»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/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>Подготовила воспитатель ГПД</a:t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</a:rPr>
              <a:t>Куприяшина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 И.В.</a:t>
            </a:r>
            <a:r>
              <a:rPr lang="ru-RU" sz="6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6000" dirty="0" smtClean="0">
                <a:solidFill>
                  <a:schemeClr val="tx1"/>
                </a:solidFill>
                <a:effectLst/>
              </a:rPr>
            </a:br>
            <a:endParaRPr lang="ru-RU" sz="6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527884" y="2803908"/>
            <a:ext cx="3240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420170" y="2780928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5841141" y="1088740"/>
            <a:ext cx="171019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907704" y="2831804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240150" y="3717032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449597" y="3501008"/>
            <a:ext cx="220525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Дуга 22"/>
          <p:cNvSpPr/>
          <p:nvPr/>
        </p:nvSpPr>
        <p:spPr>
          <a:xfrm rot="8895050">
            <a:off x="2150062" y="3155660"/>
            <a:ext cx="405759" cy="25788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2843808" y="1088740"/>
            <a:ext cx="144016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5292080" y="2636912"/>
            <a:ext cx="157517" cy="166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http://im3-tub-ru.yandex.net/i?id=316937930-47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717032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0-tub-ru.yandex.net/i?id=18728393-32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717032"/>
            <a:ext cx="2152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67929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641848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  <a:p>
            <a:pPr algn="ctr"/>
            <a:r>
              <a:rPr lang="ru-RU" sz="4300" b="1" dirty="0" smtClean="0">
                <a:solidFill>
                  <a:schemeClr val="tx1"/>
                </a:solidFill>
              </a:rPr>
              <a:t>Задание: разгадать </a:t>
            </a:r>
            <a:r>
              <a:rPr lang="ru-RU" sz="4300" b="1" dirty="0" err="1" smtClean="0">
                <a:solidFill>
                  <a:schemeClr val="tx1"/>
                </a:solidFill>
              </a:rPr>
              <a:t>сканворд</a:t>
            </a:r>
            <a:r>
              <a:rPr lang="ru-RU" sz="4300" b="1" dirty="0" smtClean="0"/>
              <a:t>.</a:t>
            </a:r>
          </a:p>
          <a:p>
            <a:pPr algn="ctr"/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9442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Первый привал </a:t>
            </a:r>
            <a:br>
              <a:rPr lang="ru-RU" sz="44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44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44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440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«Экологическая разминка»</a:t>
            </a:r>
            <a:endParaRPr lang="ru-RU" sz="4400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3491880" y="764704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6516216" y="764704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3788296" y="213285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4986046" y="2636912"/>
            <a:ext cx="144016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372744" y="213285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076056" y="1988840"/>
            <a:ext cx="10801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3131840" y="3501008"/>
            <a:ext cx="144016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6660232" y="3501008"/>
            <a:ext cx="144016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5058054" y="4149080"/>
            <a:ext cx="234026" cy="180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flipH="1">
            <a:off x="5508104" y="4379648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http://im6-tub-ru.yandex.net/i?id=4228199-69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162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8-tub-ru.yandex.net/i?id=598709301-61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86916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0132492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8002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Второй  </a:t>
            </a:r>
            <a:r>
              <a:rPr lang="ru-RU" sz="40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привал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«Экологические знаки»</a:t>
            </a:r>
            <a:br>
              <a:rPr lang="ru-RU" sz="40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</a:br>
            <a:endParaRPr lang="ru-RU" sz="400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2960" y="3140968"/>
            <a:ext cx="7520940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Задание: написать, что обозначает  знак?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75856" y="83671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135607" y="759024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178817" y="793334"/>
            <a:ext cx="144016" cy="109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612139" y="210118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75856" y="210118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3923928" y="1916832"/>
            <a:ext cx="211679" cy="20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6660232" y="1916832"/>
            <a:ext cx="144016" cy="20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612139" y="3537012"/>
            <a:ext cx="144016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5724128" y="3663026"/>
            <a:ext cx="142302" cy="1980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6732240" y="378904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95736" y="4475737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15616" y="6850286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900171" y="4475737"/>
            <a:ext cx="1878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4583281" y="4290943"/>
            <a:ext cx="144016" cy="184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 descr="http://im6-tub-ru.yandex.net/i?id=111175703-65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013176"/>
            <a:ext cx="1028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8-tub-ru.yandex.net/i?id=364101966-47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260648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827097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284984"/>
            <a:ext cx="7128791" cy="2302192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effectLst/>
              </a:rPr>
              <a:t>Задание: составить из букв слова-названия животных или птиц</a:t>
            </a:r>
            <a:endParaRPr lang="ru-RU" sz="4000" dirty="0">
              <a:ln>
                <a:solidFill>
                  <a:sysClr val="windowText" lastClr="000000"/>
                </a:solidFill>
              </a:ln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6716216" cy="49297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Третий  </a:t>
            </a:r>
            <a:r>
              <a:rPr lang="ru-RU" sz="4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привал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«Экологические анаграммы»</a:t>
            </a:r>
          </a:p>
          <a:p>
            <a:pPr marL="4572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3133554" y="728700"/>
            <a:ext cx="216024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918488" y="728700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810476" y="1556792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082414" y="1718810"/>
            <a:ext cx="2671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563888" y="171881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4283968" y="2132856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2267744" y="3284984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5076056" y="3284984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3815916" y="3861048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2304585" y="4469230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5581318" y="3861048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4031940" y="3501008"/>
            <a:ext cx="252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http://im6-tub-ru.yandex.net/i?id=157904028-27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797152"/>
            <a:ext cx="1800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6-tub-ru.yandex.net/i?id=419655574-42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229200"/>
            <a:ext cx="952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0-tub-ru.yandex.net/i?id=984066897-53-72&amp;n=21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33265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780468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118177" cy="4680520"/>
          </a:xfrm>
        </p:spPr>
        <p:txBody>
          <a:bodyPr/>
          <a:lstStyle/>
          <a:p>
            <a:pPr algn="ctr"/>
            <a:r>
              <a:rPr lang="ru-RU" sz="4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Вкусный  </a:t>
            </a:r>
            <a:r>
              <a:rPr lang="ru-RU" sz="480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привал</a:t>
            </a:r>
            <a:r>
              <a:rPr lang="ru-RU" sz="4800" dirty="0">
                <a:solidFill>
                  <a:srgbClr val="FF0000"/>
                </a:solidFill>
                <a:effectLst/>
              </a:rPr>
              <a:t/>
            </a:r>
            <a:br>
              <a:rPr lang="ru-RU" sz="4800" dirty="0">
                <a:solidFill>
                  <a:srgbClr val="FF0000"/>
                </a:solidFill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4400" dirty="0" smtClean="0">
                <a:solidFill>
                  <a:srgbClr val="FF0000"/>
                </a:solidFill>
                <a:effectLst/>
              </a:rPr>
              <a:t>Угадай, какая это ягода.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endParaRPr lang="ru-RU" sz="4400" dirty="0">
              <a:effectLst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3203848" y="872716"/>
            <a:ext cx="18002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020272" y="914606"/>
            <a:ext cx="18002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851920" y="2996952"/>
            <a:ext cx="18002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868144" y="3039310"/>
            <a:ext cx="18002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660232" y="3072988"/>
            <a:ext cx="18002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200292" y="321933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139952" y="3717032"/>
            <a:ext cx="18002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556823" y="3875215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http://im3-tub-ru.yandex.net/i?id=555786910-38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25144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2-tub-ru.yandex.net/i?id=246438206-60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620688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5-tub-ru.yandex.net/i?id=596448549-41-72&amp;n=21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3861048"/>
            <a:ext cx="19431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1983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764704"/>
            <a:ext cx="7190184" cy="5400600"/>
          </a:xfrm>
        </p:spPr>
        <p:txBody>
          <a:bodyPr/>
          <a:lstStyle/>
          <a:p>
            <a:pPr algn="ctr"/>
            <a:r>
              <a:rPr lang="ru-RU" sz="40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Пятый привал</a:t>
            </a:r>
            <a:r>
              <a:rPr lang="ru-RU" sz="4000" dirty="0">
                <a:solidFill>
                  <a:srgbClr val="FF0000"/>
                </a:solidFill>
                <a:effectLst/>
              </a:rPr>
              <a:t/>
            </a:r>
            <a:br>
              <a:rPr lang="ru-RU" sz="4000" dirty="0">
                <a:solidFill>
                  <a:srgbClr val="FF0000"/>
                </a:solidFill>
                <a:effectLst/>
              </a:rPr>
            </a:b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400" dirty="0" smtClean="0">
                <a:solidFill>
                  <a:srgbClr val="FF0000"/>
                </a:solidFill>
                <a:effectLst/>
              </a:rPr>
              <a:t>«Фотоохота»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</a:rPr>
            </a:br>
            <a:r>
              <a:rPr lang="ru-RU" sz="4000" dirty="0">
                <a:solidFill>
                  <a:srgbClr val="FF0000"/>
                </a:solidFill>
                <a:effectLst/>
              </a:rPr>
              <a:t/>
            </a:r>
            <a:br>
              <a:rPr lang="ru-RU" sz="4000" dirty="0">
                <a:solidFill>
                  <a:srgbClr val="FF0000"/>
                </a:solidFill>
                <a:effectLst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</a:rPr>
              <a:t>Задание: найти и назвать</a:t>
            </a:r>
            <a:br>
              <a:rPr lang="ru-RU" sz="4000" dirty="0" smtClean="0">
                <a:solidFill>
                  <a:schemeClr val="tx1"/>
                </a:solidFill>
                <a:effectLst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</a:rPr>
              <a:t>животных по контурам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</a:rPr>
            </a:br>
            <a:endParaRPr lang="ru-RU" sz="4000" dirty="0">
              <a:solidFill>
                <a:srgbClr val="FF0000"/>
              </a:solidFill>
              <a:effectLst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3707904" y="692696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6252070" y="731547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5652120" y="2636912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4427984" y="285293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860032" y="285293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771800" y="3861048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436096" y="3956075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7524328" y="3897348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3001001" y="4509120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869001" y="4503583"/>
            <a:ext cx="21602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4968044" y="4719607"/>
            <a:ext cx="216024" cy="5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>
          <a:xfrm flipH="1" flipV="1">
            <a:off x="5133932" y="4772458"/>
            <a:ext cx="530345" cy="432048"/>
          </a:xfrm>
          <a:prstGeom prst="arc">
            <a:avLst>
              <a:gd name="adj1" fmla="val 13880854"/>
              <a:gd name="adj2" fmla="val 2016081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http://im4-tub-ru.yandex.net/i?id=41195978-14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4-tub-ru.yandex.net/i?id=325807098-34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04664"/>
            <a:ext cx="1790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7-tub-ru.yandex.net/i?id=353519717-68-72&amp;n=21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52292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2819575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59766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</a:t>
            </a:r>
            <a:r>
              <a:rPr lang="ru-RU" sz="36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Шестой  привал</a:t>
            </a:r>
            <a:r>
              <a:rPr lang="ru-RU" sz="36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</a:rPr>
              <a:t>«Экологический светофор»</a:t>
            </a:r>
            <a:r>
              <a:rPr lang="ru-RU" sz="36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3600" dirty="0" smtClean="0">
                <a:solidFill>
                  <a:srgbClr val="FF0000"/>
                </a:solidFill>
                <a:effectLst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>Задание: показать</a:t>
            </a:r>
            <a:r>
              <a:rPr lang="ru-RU" sz="3200" dirty="0" smtClean="0">
                <a:solidFill>
                  <a:srgbClr val="FF0000"/>
                </a:solidFill>
                <a:effectLst/>
              </a:rPr>
              <a:t> красный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сигнал, если поступок приносит вред природе;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 зелёный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сигнал- доброе дело.</a:t>
            </a:r>
            <a:r>
              <a:rPr lang="ru-RU" sz="32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39751" y="620688"/>
            <a:ext cx="5976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http://im2-tub-ru.yandex.net/i?id=15265328-19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2047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483768" y="2564904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979712" y="2564904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516216" y="2564904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3203848" y="2420888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452320" y="2420888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436096" y="3645024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059832" y="371703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771800" y="422108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668344" y="4725144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283968" y="1196752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6156176" y="1196752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763688" y="3645024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4139952" y="3645024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7812360" y="3645024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948264" y="4581128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3635896" y="4077072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995936" y="422108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1547664" y="4149080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5652120" y="4149080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452320" y="429309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2195736" y="4581128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868144" y="4653136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4355976" y="5085184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788024" y="5229200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07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620688"/>
            <a:ext cx="7622232" cy="48944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Клятва юного друга природы.</a:t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</a:rPr>
              <a:t>«Я обещаю охранять природу, быть её другом и защитником»</a:t>
            </a:r>
            <a:endParaRPr lang="ru-RU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Рисунок 2" descr="http://im8-tub-ru.yandex.net/i?id=364101966-47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5013176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5-tub-ru.yandex.net/i?id=429010727-20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22108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788024" y="836712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04048" y="292494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27784" y="292494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76056" y="836712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64088" y="836712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627784" y="692696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211960" y="764704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804248" y="764704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4932040" y="1412776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020272" y="357301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508104" y="414908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283968" y="2780928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732240" y="2852936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627784" y="342900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6660232" y="342900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4139952" y="4077072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0201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4179</TotalTime>
  <Words>42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Игра-путешествие  «По экологической тропе»   Подготовила воспитатель ГПД  Куприяшина И.В. </vt:lpstr>
      <vt:lpstr>Первый привал   «Экологическая разминка»</vt:lpstr>
      <vt:lpstr>Второй  привал  «Экологические знаки» </vt:lpstr>
      <vt:lpstr>Задание: составить из букв слова-названия животных или птиц</vt:lpstr>
      <vt:lpstr>Вкусный  привал   Угадай, какая это ягода. </vt:lpstr>
      <vt:lpstr>Пятый привал   «Фотоохота»  Задание: найти и назвать животных по контурам </vt:lpstr>
      <vt:lpstr> *Шестой  привал  «Экологический светофор»  Задание: показать красный сигнал, если поступок приносит вред природе; зелёный сигнал- доброе дело.  </vt:lpstr>
      <vt:lpstr>Клятва юного друга природы.  «Я обещаю охранять природу, быть её другом и защитником»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привал «Экологическая разминка»</dc:title>
  <dc:creator>Учитель</dc:creator>
  <cp:lastModifiedBy>admin</cp:lastModifiedBy>
  <cp:revision>38</cp:revision>
  <dcterms:created xsi:type="dcterms:W3CDTF">2012-11-30T08:04:40Z</dcterms:created>
  <dcterms:modified xsi:type="dcterms:W3CDTF">2016-10-06T04:06:16Z</dcterms:modified>
</cp:coreProperties>
</file>