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8" r:id="rId9"/>
    <p:sldId id="269" r:id="rId10"/>
    <p:sldId id="270" r:id="rId11"/>
    <p:sldId id="27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2" autoAdjust="0"/>
    <p:restoredTop sz="94660"/>
  </p:normalViewPr>
  <p:slideViewPr>
    <p:cSldViewPr snapToGrid="0">
      <p:cViewPr>
        <p:scale>
          <a:sx n="50" d="100"/>
          <a:sy n="50" d="100"/>
        </p:scale>
        <p:origin x="-1620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microsoft.com/office/2007/relationships/hdphoto" Target="../media/hdphoto3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21D8B-F004-48F6-B9A0-68091D2B196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ADB90-F529-4E48-8BAE-D24417FC57B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534048" y="2688052"/>
            <a:ext cx="6487431" cy="1419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953404">
            <a:off x="6169265" y="5212729"/>
            <a:ext cx="2822647" cy="1349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8">
                    <a14:imgEffect>
                      <a14:sharpenSoften amount="50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010356">
            <a:off x="7325785" y="-60329"/>
            <a:ext cx="2164929" cy="15500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453" y="481263"/>
            <a:ext cx="8097252" cy="1648327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Познавательный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000066"/>
                </a:solidFill>
              </a:rPr>
              <a:t>Подводное царство</a:t>
            </a:r>
            <a:br>
              <a:rPr lang="ru-RU" sz="5300" b="1" dirty="0" smtClean="0">
                <a:solidFill>
                  <a:srgbClr val="000066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3177" y="5823284"/>
            <a:ext cx="3934325" cy="842211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Авторы: воспитатели Попкова Е.Е.   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 и дети группы №10, №12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F:\мои проекты\подводное царство\20160729_093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087192"/>
            <a:ext cx="4860757" cy="3435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03242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4558" y="409074"/>
            <a:ext cx="64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В центре игры ребята ездили на рыбалку, готовили блюда из пойманного улова. Для игры в капитанов мы изготовили штурвал.</a:t>
            </a:r>
          </a:p>
        </p:txBody>
      </p:sp>
      <p:pic>
        <p:nvPicPr>
          <p:cNvPr id="3074" name="Picture 2" descr="F:\мои проекты\подводное царство\20160727_0907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253" y="1424538"/>
            <a:ext cx="3140242" cy="1884145"/>
          </a:xfrm>
          <a:prstGeom prst="rect">
            <a:avLst/>
          </a:prstGeom>
          <a:noFill/>
        </p:spPr>
      </p:pic>
      <p:pic>
        <p:nvPicPr>
          <p:cNvPr id="3075" name="Picture 3" descr="F:\мои проекты\подводное царство\20160727_091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5137" y="1395664"/>
            <a:ext cx="3047999" cy="1828799"/>
          </a:xfrm>
          <a:prstGeom prst="rect">
            <a:avLst/>
          </a:prstGeom>
          <a:noFill/>
        </p:spPr>
      </p:pic>
      <p:pic>
        <p:nvPicPr>
          <p:cNvPr id="3079" name="Picture 7" descr="F:\мои проекты\подводное царство\20160725_1143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9597" y="3776512"/>
            <a:ext cx="2213370" cy="3081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0810" y="308083"/>
            <a:ext cx="6533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 прогулке ребята играли в подвижные игры, воплощали свои задумки о морских обитателях в рисунках на асфальте.</a:t>
            </a:r>
            <a:endParaRPr lang="ru-RU" dirty="0"/>
          </a:p>
        </p:txBody>
      </p:sp>
      <p:pic>
        <p:nvPicPr>
          <p:cNvPr id="4098" name="Picture 2" descr="F:\мои проекты\подводное царство\20160725_103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916" y="1495926"/>
            <a:ext cx="2466474" cy="4110790"/>
          </a:xfrm>
          <a:prstGeom prst="rect">
            <a:avLst/>
          </a:prstGeom>
          <a:noFill/>
        </p:spPr>
      </p:pic>
      <p:pic>
        <p:nvPicPr>
          <p:cNvPr id="4099" name="Picture 3" descr="F:\мои проекты\подводное царство\20160725_103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9901" y="1424219"/>
            <a:ext cx="3316247" cy="2257445"/>
          </a:xfrm>
          <a:prstGeom prst="rect">
            <a:avLst/>
          </a:prstGeom>
          <a:noFill/>
        </p:spPr>
      </p:pic>
      <p:pic>
        <p:nvPicPr>
          <p:cNvPr id="7" name="Picture 6" descr="F:\мои проекты\подводное царство\20160725_1053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6489" y="4089943"/>
            <a:ext cx="3784511" cy="1817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0811" y="416912"/>
            <a:ext cx="6954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V </a:t>
            </a:r>
            <a:r>
              <a:rPr lang="ru-RU" sz="3600" b="1" dirty="0" smtClean="0">
                <a:solidFill>
                  <a:srgbClr val="FF0000"/>
                </a:solidFill>
              </a:rPr>
              <a:t>этап: «Презентация проекта»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6117" y="1126503"/>
            <a:ext cx="76520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Для презентации проекта дети написали книжки-малышки для понравившихся обитателях океана  и на «литературном вечере» прочитали нам свои книги и все вместе создали коллаж «Тайна подводного мира»</a:t>
            </a:r>
          </a:p>
          <a:p>
            <a:pPr algn="ctr"/>
            <a:endParaRPr lang="ru-RU" sz="1600" dirty="0"/>
          </a:p>
        </p:txBody>
      </p:sp>
      <p:pic>
        <p:nvPicPr>
          <p:cNvPr id="9" name="Picture 5" descr="F:\мои проекты\подводное царство\20160729_0926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916" y="1082841"/>
            <a:ext cx="5811252" cy="348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7655" y="115554"/>
            <a:ext cx="7565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55923" y="484886"/>
            <a:ext cx="6523344" cy="580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ru-RU" sz="1600" b="1" dirty="0" smtClean="0"/>
              <a:t>Цель проекта</a:t>
            </a:r>
            <a:r>
              <a:rPr lang="ru-RU" sz="1600" dirty="0" smtClean="0"/>
              <a:t>: способствовать развитию познавательного интереса у детей  к  изучению подводного мира и его обитателях</a:t>
            </a:r>
          </a:p>
          <a:p>
            <a:pPr algn="just">
              <a:lnSpc>
                <a:spcPct val="170000"/>
              </a:lnSpc>
            </a:pPr>
            <a:r>
              <a:rPr lang="ru-RU" sz="1600" b="1" dirty="0" smtClean="0"/>
              <a:t>Задачи проекта: </a:t>
            </a:r>
          </a:p>
          <a:p>
            <a:pPr lvl="0" algn="just">
              <a:lnSpc>
                <a:spcPct val="150000"/>
              </a:lnSpc>
            </a:pPr>
            <a:r>
              <a:rPr lang="ru-RU" sz="1600" b="1" dirty="0" smtClean="0"/>
              <a:t>Познавательные:  </a:t>
            </a:r>
            <a:r>
              <a:rPr lang="ru-RU" sz="1600" dirty="0" smtClean="0"/>
              <a:t>познакомить детей с разнообразием подводного мира, познакомить с особенностями строения и жизнедеятельности обитателей морей и океанов;</a:t>
            </a:r>
          </a:p>
          <a:p>
            <a:pPr lvl="0" algn="just">
              <a:lnSpc>
                <a:spcPct val="170000"/>
              </a:lnSpc>
            </a:pPr>
            <a:r>
              <a:rPr lang="ru-RU" sz="1600" b="1" dirty="0" smtClean="0"/>
              <a:t>Развивающие</a:t>
            </a:r>
            <a:r>
              <a:rPr lang="ru-RU" sz="1600" dirty="0" smtClean="0"/>
              <a:t>: развивать умение сравнивать и анализировать, воображение, мышление в процессе наблюдения и исследования природных объектов; обогащать словарный запас детей о подводном мире;</a:t>
            </a:r>
          </a:p>
          <a:p>
            <a:pPr lvl="0" algn="just">
              <a:lnSpc>
                <a:spcPct val="170000"/>
              </a:lnSpc>
            </a:pPr>
            <a:r>
              <a:rPr lang="ru-RU" sz="1600" b="1" dirty="0" smtClean="0"/>
              <a:t>Воспитательные: </a:t>
            </a:r>
            <a:r>
              <a:rPr lang="ru-RU" sz="1600" dirty="0" smtClean="0"/>
              <a:t>воспитывать любознательность, бережное отношение ко всему живому.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1600" dirty="0" smtClean="0"/>
              <a:t>Проект рассчитан на детей 4-5 лет  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1600" dirty="0" smtClean="0"/>
              <a:t>Продолжительность проекта – 1 неделя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83803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8462" y="348916"/>
            <a:ext cx="6713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 </a:t>
            </a:r>
            <a:r>
              <a:rPr lang="ru-RU" sz="3600" b="1" dirty="0" smtClean="0">
                <a:solidFill>
                  <a:srgbClr val="FF0000"/>
                </a:solidFill>
              </a:rPr>
              <a:t>этап: «Выбор темы»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0969" y="1010653"/>
            <a:ext cx="62082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/>
              <a:t>Предложили детям ответить на вопросы: «Что я знаю о дожде, радуге, грозе?»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8007940"/>
              </p:ext>
            </p:extLst>
          </p:nvPr>
        </p:nvGraphicFramePr>
        <p:xfrm>
          <a:off x="1270284" y="1908598"/>
          <a:ext cx="7312857" cy="4035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7619"/>
                <a:gridCol w="2437619"/>
                <a:gridCol w="2437619"/>
              </a:tblGrid>
              <a:tr h="58327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Что мы знаем?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Что  хотим узнать?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Как</a:t>
                      </a:r>
                      <a:r>
                        <a:rPr lang="ru-RU" sz="1400" baseline="0" dirty="0" smtClean="0"/>
                        <a:t> узнать?</a:t>
                      </a:r>
                      <a:endParaRPr lang="ru-RU" sz="1400" dirty="0"/>
                    </a:p>
                  </a:txBody>
                  <a:tcPr/>
                </a:tc>
              </a:tr>
              <a:tr h="28768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 море живет черепаха (</a:t>
                      </a:r>
                      <a:r>
                        <a:rPr lang="ru-RU" sz="1200" dirty="0" err="1" smtClean="0"/>
                        <a:t>Настя.Б</a:t>
                      </a:r>
                      <a:r>
                        <a:rPr lang="ru-RU" sz="1200" dirty="0" smtClean="0"/>
                        <a:t>.)</a:t>
                      </a:r>
                    </a:p>
                    <a:p>
                      <a:r>
                        <a:rPr lang="ru-RU" sz="1200" dirty="0" smtClean="0"/>
                        <a:t>Папа</a:t>
                      </a:r>
                      <a:r>
                        <a:rPr lang="ru-RU" sz="1200" baseline="0" dirty="0" smtClean="0"/>
                        <a:t> на речке ловил рыбу (Кристина)</a:t>
                      </a:r>
                    </a:p>
                    <a:p>
                      <a:r>
                        <a:rPr lang="ru-RU" sz="1200" baseline="0" dirty="0" smtClean="0"/>
                        <a:t>Океан –  большая, глубокая река, в нем много, много воды. В океане живет акула, морской еж, краб с медузой. (Гоша)</a:t>
                      </a:r>
                    </a:p>
                    <a:p>
                      <a:r>
                        <a:rPr lang="ru-RU" sz="1200" baseline="0" dirty="0" smtClean="0"/>
                        <a:t>Бывают морские люди – русалки (Семен)</a:t>
                      </a:r>
                    </a:p>
                    <a:p>
                      <a:r>
                        <a:rPr lang="ru-RU" sz="1200" baseline="0" dirty="0" smtClean="0"/>
                        <a:t>Я плавал в жилете в океане. В море живет дельфин. (Руслан)</a:t>
                      </a:r>
                    </a:p>
                    <a:p>
                      <a:r>
                        <a:rPr lang="ru-RU" sz="1200" baseline="0" dirty="0" smtClean="0"/>
                        <a:t>В океане еще живет осьминоги. (Борис)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Почему морская звезда красная?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Как появились все морские животные?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Есть ли на самом деле русалки? 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Если есть,</a:t>
                      </a:r>
                      <a:r>
                        <a:rPr lang="ru-RU" sz="1200" baseline="0" dirty="0" smtClean="0"/>
                        <a:t> то как они умеют так плавать?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Съездить</a:t>
                      </a:r>
                      <a:r>
                        <a:rPr lang="ru-RU" sz="1200" baseline="0" dirty="0" smtClean="0"/>
                        <a:t> на море</a:t>
                      </a:r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Спросить у мамы, папы</a:t>
                      </a:r>
                    </a:p>
                    <a:p>
                      <a:r>
                        <a:rPr lang="ru-RU" sz="1200" dirty="0" smtClean="0"/>
                        <a:t> </a:t>
                      </a:r>
                    </a:p>
                    <a:p>
                      <a:r>
                        <a:rPr lang="ru-RU" sz="1200" dirty="0" smtClean="0"/>
                        <a:t>Посмотреть  в книгах, энциклопедиях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Посмотреть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 в интернете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1456" y="440975"/>
            <a:ext cx="5925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II </a:t>
            </a:r>
            <a:r>
              <a:rPr lang="ru-RU" sz="3600" b="1" dirty="0" smtClean="0">
                <a:solidFill>
                  <a:srgbClr val="FF0000"/>
                </a:solidFill>
              </a:rPr>
              <a:t>этап: «Сбор информации»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435608" y="1447800"/>
            <a:ext cx="7203066" cy="394234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28600" lvl="0" indent="-228600" algn="just">
              <a:lnSpc>
                <a:spcPct val="150000"/>
              </a:lnSpc>
              <a:defRPr/>
            </a:pPr>
            <a:r>
              <a:rPr lang="ru-RU" sz="1900" dirty="0" smtClean="0"/>
              <a:t>Отгадывание загадок о подводных обитателях</a:t>
            </a:r>
          </a:p>
          <a:p>
            <a:pPr marL="228600" lvl="0" indent="-228600" algn="just">
              <a:lnSpc>
                <a:spcPct val="150000"/>
              </a:lnSpc>
              <a:defRPr/>
            </a:pPr>
            <a:r>
              <a:rPr lang="ru-RU" sz="1900" dirty="0" smtClean="0"/>
              <a:t>Наблюдения за аквариумными рыбами</a:t>
            </a:r>
          </a:p>
          <a:p>
            <a:pPr marL="228600" lvl="0" indent="-228600" algn="just">
              <a:lnSpc>
                <a:spcPct val="150000"/>
              </a:lnSpc>
              <a:defRPr/>
            </a:pPr>
            <a:r>
              <a:rPr lang="ru-RU" sz="1900" dirty="0" smtClean="0"/>
              <a:t> Подвижные игры «Водяной», «Рыбак и рыбки»</a:t>
            </a:r>
          </a:p>
          <a:p>
            <a:pPr marL="228600" lvl="0" indent="-228600" algn="just">
              <a:lnSpc>
                <a:spcPct val="150000"/>
              </a:lnSpc>
              <a:defRPr/>
            </a:pPr>
            <a:r>
              <a:rPr lang="ru-RU" sz="1900" dirty="0" smtClean="0"/>
              <a:t>Проведение опытов и наблюдений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buClrTx/>
              <a:buSzTx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Рассматривание иллюстраций, сюжетных картинок</a:t>
            </a:r>
          </a:p>
          <a:p>
            <a:pPr algn="just">
              <a:lnSpc>
                <a:spcPct val="150000"/>
              </a:lnSpc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900" dirty="0" smtClean="0"/>
              <a:t>Чтение художественной литературы: загадки и стихи о морских обитателях, энциклопедий «Подводный мир», «Акулы», «Киты и дельфины», «Моя  самая первая энциклопедия»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buClrTx/>
              <a:buSzTx/>
              <a:tabLst/>
              <a:defRPr/>
            </a:pPr>
            <a:r>
              <a:rPr lang="ru-RU" sz="1900" dirty="0" smtClean="0"/>
              <a:t>Изготовление коллективных и индивидуальных творческих работ</a:t>
            </a:r>
          </a:p>
          <a:p>
            <a:pPr marL="228600" lvl="0" indent="-228600" algn="just">
              <a:lnSpc>
                <a:spcPct val="150000"/>
              </a:lnSpc>
              <a:defRPr/>
            </a:pPr>
            <a:r>
              <a:rPr lang="ru-RU" sz="1900" dirty="0" smtClean="0"/>
              <a:t>Сюжетно – ролевые игры </a:t>
            </a:r>
            <a:r>
              <a:rPr lang="ru-RU" sz="2000" dirty="0" smtClean="0"/>
              <a:t>«На рыбалке»,  «Приглашаем на уху»</a:t>
            </a:r>
            <a:endParaRPr lang="ru-RU" sz="1900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4864" y="513165"/>
            <a:ext cx="6003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III </a:t>
            </a:r>
            <a:r>
              <a:rPr lang="ru-RU" sz="3600" b="1" dirty="0" smtClean="0">
                <a:solidFill>
                  <a:srgbClr val="FF0000"/>
                </a:solidFill>
              </a:rPr>
              <a:t>этап: «Выбор проектов»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8937" y="1305341"/>
            <a:ext cx="71828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Играли в подвижные игры</a:t>
            </a:r>
          </a:p>
          <a:p>
            <a:endParaRPr lang="ru-RU" dirty="0" smtClean="0"/>
          </a:p>
          <a:p>
            <a:r>
              <a:rPr lang="ru-RU" dirty="0" smtClean="0"/>
              <a:t>Изготовили коллажи, рисовали, раскрашивали, лепили </a:t>
            </a:r>
          </a:p>
          <a:p>
            <a:endParaRPr lang="ru-RU" dirty="0" smtClean="0"/>
          </a:p>
          <a:p>
            <a:r>
              <a:rPr lang="ru-RU" dirty="0" smtClean="0"/>
              <a:t>Смотрели и показывали сказку  «Про маленьких  окунят»</a:t>
            </a:r>
          </a:p>
          <a:p>
            <a:endParaRPr lang="ru-RU" dirty="0" smtClean="0"/>
          </a:p>
          <a:p>
            <a:r>
              <a:rPr lang="ru-RU" dirty="0" smtClean="0"/>
              <a:t>Проводили опыты и эксперименты</a:t>
            </a:r>
          </a:p>
          <a:p>
            <a:endParaRPr lang="ru-RU" dirty="0" smtClean="0"/>
          </a:p>
          <a:p>
            <a:r>
              <a:rPr lang="ru-RU" dirty="0" smtClean="0"/>
              <a:t>Читали и рассматривали книжки, энциклопедии, картинки обитателей морей</a:t>
            </a:r>
          </a:p>
          <a:p>
            <a:endParaRPr lang="ru-RU" dirty="0" smtClean="0"/>
          </a:p>
          <a:p>
            <a:r>
              <a:rPr lang="ru-RU" dirty="0" smtClean="0"/>
              <a:t>Играли в сюжетно ролевые игры «На рыбалке»,  «Приглашаем на уху»</a:t>
            </a:r>
          </a:p>
          <a:p>
            <a:endParaRPr lang="ru-RU" dirty="0" smtClean="0"/>
          </a:p>
          <a:p>
            <a:r>
              <a:rPr lang="ru-RU" dirty="0" smtClean="0"/>
              <a:t>Рассматривали раковины, рыбу-ежа</a:t>
            </a:r>
          </a:p>
          <a:p>
            <a:endParaRPr lang="ru-RU" dirty="0" smtClean="0"/>
          </a:p>
          <a:p>
            <a:r>
              <a:rPr lang="ru-RU" dirty="0" smtClean="0"/>
              <a:t>Наблюдали за жизнью аквариумных рыб</a:t>
            </a:r>
          </a:p>
          <a:p>
            <a:endParaRPr lang="ru-RU" dirty="0" smtClean="0"/>
          </a:p>
          <a:p>
            <a:r>
              <a:rPr lang="ru-RU" dirty="0" smtClean="0"/>
              <a:t>Слушали  голоса китов, дельфинов, шум морского прибоя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111" y="367408"/>
            <a:ext cx="692929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IV </a:t>
            </a:r>
            <a:r>
              <a:rPr lang="ru-RU" sz="3600" b="1" dirty="0" smtClean="0">
                <a:solidFill>
                  <a:srgbClr val="FF0000"/>
                </a:solidFill>
              </a:rPr>
              <a:t>этап: «Реализация проекта»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</a:t>
            </a:r>
            <a:r>
              <a:rPr lang="ru-RU" sz="1600" dirty="0" smtClean="0"/>
              <a:t>Чтобы все наши проекты могли осуществиться, перед нами стояла задача наполнить центры активности соответствующими материалами.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4442" y="1973178"/>
            <a:ext cx="71895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55600" algn="l"/>
              </a:tabLst>
            </a:pPr>
            <a:r>
              <a:rPr lang="ru-RU" dirty="0" smtClean="0"/>
              <a:t>В центре театрализации показывали сказку «Про маленьких окунят»;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конструирования строили подводные лодки, корабли.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В центре искусства дети рисовали  обводили , лепили и раскрашивали;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литературы дети рассматривали книги, энциклопедии, иллюстрации;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науки и природы дети проводили опыт по получению морской воды, рассматривали коллекции ракушек;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игротеки ребята играли в «Цветную рыбалку», настольно-печатные игры «Кто где живет», собирали пазлы «Обитатели глубин», 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физкультуры играли  в подвижные игры «Водяной», «Рыбак и рыбки»;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игры  ребята ездили на рыбалку, готовили разнообразные блюда из рыбы, морских звезд, отправлялись в путешествие на корабле;</a:t>
            </a:r>
          </a:p>
          <a:p>
            <a:pPr algn="just">
              <a:tabLst>
                <a:tab pos="355600" algn="l"/>
              </a:tabLst>
            </a:pPr>
            <a:r>
              <a:rPr lang="ru-RU" dirty="0" smtClean="0"/>
              <a:t>	В центре музыки слушали шум прибоя, голоса китов и дельфинов;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4558" y="409074"/>
            <a:ext cx="679784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Началом проекта послужило  посещение с детьми  оранжереи детского сада, где наблюдали за жизнью аквариумных рыб, рассмотрели удивительную рыбу – ежа.  </a:t>
            </a:r>
          </a:p>
          <a:p>
            <a:pPr algn="just"/>
            <a:r>
              <a:rPr lang="ru-RU" sz="1600" dirty="0" smtClean="0"/>
              <a:t>В центре конструирования строили подводные лодки и корабли.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Центр театрализации пополнился новыми персонажами к сказке «Про маленьких </a:t>
            </a:r>
            <a:r>
              <a:rPr lang="ru-RU" sz="1600" dirty="0" err="1" smtClean="0"/>
              <a:t>окунят</a:t>
            </a:r>
            <a:r>
              <a:rPr lang="ru-RU" sz="1600" dirty="0" smtClean="0"/>
              <a:t>», ребята с удовольствие слушали историю о маленьких рыбках, но и сами придумывали продолжения к сказке.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В центре науки и природы дети получали «морскую воду», рассматривали морские ракушки (сравнивали по форме, цвету, размеру), слушали звуки </a:t>
            </a:r>
            <a:r>
              <a:rPr lang="ru-RU" sz="1600" dirty="0" smtClean="0"/>
              <a:t>моря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В центре искусства дети рисовали  подводный мир, лепили черепашек, делали аппликации «Моя рыбка», складывали оригами «Рыба – бабочка</a:t>
            </a:r>
            <a:r>
              <a:rPr lang="ru-RU" sz="1600" dirty="0" smtClean="0"/>
              <a:t>»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Изготовили свой аквариум для группы с золотыми рыбками</a:t>
            </a:r>
          </a:p>
          <a:p>
            <a:pPr algn="just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7379" y="388576"/>
            <a:ext cx="6136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центре литературы дети рассматривали познавательные детские энциклопедии,  отгадывали загадки, слушали песни о капитанах, голоса китов и дельфинов</a:t>
            </a:r>
          </a:p>
        </p:txBody>
      </p:sp>
      <p:pic>
        <p:nvPicPr>
          <p:cNvPr id="2050" name="Picture 2" descr="F:\мои проекты\подводное царство\20160726_113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2336" y="1764529"/>
            <a:ext cx="5339014" cy="3564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9725" y="438523"/>
            <a:ext cx="6328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центр игротеки ребята играли в разнообразные настольные игры, собирали пазлы, играли в «Цветную рыбалку», рассматривали иллюстрации обитателей океанов и морей</a:t>
            </a:r>
            <a:endParaRPr lang="ru-RU" dirty="0"/>
          </a:p>
        </p:txBody>
      </p:sp>
      <p:pic>
        <p:nvPicPr>
          <p:cNvPr id="2050" name="Picture 2" descr="F:\мои проекты\подводное царство\20160725_094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8263" y="2417546"/>
            <a:ext cx="4327359" cy="2596415"/>
          </a:xfrm>
          <a:prstGeom prst="rect">
            <a:avLst/>
          </a:prstGeom>
          <a:noFill/>
        </p:spPr>
      </p:pic>
      <p:pic>
        <p:nvPicPr>
          <p:cNvPr id="2051" name="Picture 3" descr="F:\мои проекты\подводное царство\20160728_1556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1540043"/>
            <a:ext cx="3789947" cy="2273968"/>
          </a:xfrm>
          <a:prstGeom prst="rect">
            <a:avLst/>
          </a:prstGeom>
          <a:noFill/>
        </p:spPr>
      </p:pic>
      <p:pic>
        <p:nvPicPr>
          <p:cNvPr id="3" name="Picture 2" descr="F:\мои проекты\подводное царство\20160725_093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2157" y="4237522"/>
            <a:ext cx="3862137" cy="2317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Words>680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Познавательный проект Подводное царство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катюшка</cp:lastModifiedBy>
  <cp:revision>63</cp:revision>
  <dcterms:created xsi:type="dcterms:W3CDTF">2014-06-25T17:29:58Z</dcterms:created>
  <dcterms:modified xsi:type="dcterms:W3CDTF">2016-10-06T03:05:55Z</dcterms:modified>
</cp:coreProperties>
</file>