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diagrams/drawing5.xml" ContentType="application/vnd.ms-office.drawingml.diagramDrawing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6" r:id="rId2"/>
    <p:sldId id="258" r:id="rId3"/>
    <p:sldId id="260" r:id="rId4"/>
    <p:sldId id="261" r:id="rId5"/>
    <p:sldId id="262" r:id="rId6"/>
    <p:sldId id="259" r:id="rId7"/>
    <p:sldId id="278" r:id="rId8"/>
    <p:sldId id="267" r:id="rId9"/>
    <p:sldId id="269" r:id="rId10"/>
    <p:sldId id="263" r:id="rId11"/>
    <p:sldId id="279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80" r:id="rId23"/>
    <p:sldId id="271" r:id="rId24"/>
    <p:sldId id="272" r:id="rId25"/>
    <p:sldId id="27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025" autoAdjust="0"/>
    <p:restoredTop sz="96433" autoAdjust="0"/>
  </p:normalViewPr>
  <p:slideViewPr>
    <p:cSldViewPr snapToGrid="0">
      <p:cViewPr>
        <p:scale>
          <a:sx n="66" d="100"/>
          <a:sy n="66" d="100"/>
        </p:scale>
        <p:origin x="-1194" y="-9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2BA27D-E4C2-4987-A27E-32AB5AE59A07}" type="doc">
      <dgm:prSet loTypeId="urn:microsoft.com/office/officeart/2005/8/layout/radial2" loCatId="relationship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FD540E0E-EDD0-4D4E-B013-F836D72009C4}">
      <dgm:prSet/>
      <dgm:spPr/>
      <dgm:t>
        <a:bodyPr/>
        <a:lstStyle/>
        <a:p>
          <a:pPr rtl="0"/>
          <a:r>
            <a:rPr lang="ru-RU" dirty="0" smtClean="0">
              <a:latin typeface="Book Antiqua" pitchFamily="18" charset="0"/>
            </a:rPr>
            <a:t>на 8,1% </a:t>
          </a:r>
          <a:endParaRPr lang="ru-RU" dirty="0">
            <a:latin typeface="Book Antiqua" pitchFamily="18" charset="0"/>
          </a:endParaRPr>
        </a:p>
      </dgm:t>
    </dgm:pt>
    <dgm:pt modelId="{81DDA65B-6FEC-43F2-954A-809CC7752493}" type="parTrans" cxnId="{072DFEB2-8D8C-480E-ADBD-9FB16F651D39}">
      <dgm:prSet/>
      <dgm:spPr/>
      <dgm:t>
        <a:bodyPr/>
        <a:lstStyle/>
        <a:p>
          <a:endParaRPr lang="ru-RU"/>
        </a:p>
      </dgm:t>
    </dgm:pt>
    <dgm:pt modelId="{2F00CB62-B5BA-4B4A-99B8-850B6B7201E8}" type="sibTrans" cxnId="{072DFEB2-8D8C-480E-ADBD-9FB16F651D39}">
      <dgm:prSet/>
      <dgm:spPr/>
      <dgm:t>
        <a:bodyPr/>
        <a:lstStyle/>
        <a:p>
          <a:endParaRPr lang="ru-RU"/>
        </a:p>
      </dgm:t>
    </dgm:pt>
    <dgm:pt modelId="{C79573FE-8567-4B13-A115-66D9B42022BC}">
      <dgm:prSet/>
      <dgm:spPr/>
      <dgm:t>
        <a:bodyPr/>
        <a:lstStyle/>
        <a:p>
          <a:pPr rtl="0"/>
          <a:r>
            <a:rPr lang="ru-RU" dirty="0" smtClean="0">
              <a:latin typeface="Book Antiqua" pitchFamily="18" charset="0"/>
            </a:rPr>
            <a:t>на 1,5% </a:t>
          </a:r>
          <a:endParaRPr lang="ru-RU" dirty="0">
            <a:latin typeface="Book Antiqua" pitchFamily="18" charset="0"/>
          </a:endParaRPr>
        </a:p>
      </dgm:t>
    </dgm:pt>
    <dgm:pt modelId="{FB54132A-FB02-4207-8C41-73003B6F5F5D}" type="parTrans" cxnId="{89118553-F9F1-48CB-BAD7-48956BD0412C}">
      <dgm:prSet/>
      <dgm:spPr/>
      <dgm:t>
        <a:bodyPr/>
        <a:lstStyle/>
        <a:p>
          <a:endParaRPr lang="ru-RU"/>
        </a:p>
      </dgm:t>
    </dgm:pt>
    <dgm:pt modelId="{02074DA3-034C-4B4F-82DD-DBDDE9805453}" type="sibTrans" cxnId="{89118553-F9F1-48CB-BAD7-48956BD0412C}">
      <dgm:prSet/>
      <dgm:spPr/>
      <dgm:t>
        <a:bodyPr/>
        <a:lstStyle/>
        <a:p>
          <a:endParaRPr lang="ru-RU"/>
        </a:p>
      </dgm:t>
    </dgm:pt>
    <dgm:pt modelId="{14B89990-B1A6-448F-B64D-6E188EB8D839}">
      <dgm:prSet/>
      <dgm:spPr/>
      <dgm:t>
        <a:bodyPr/>
        <a:lstStyle/>
        <a:p>
          <a:pPr rtl="0"/>
          <a:r>
            <a:rPr lang="ru-RU" dirty="0" smtClean="0">
              <a:latin typeface="Book Antiqua" pitchFamily="18" charset="0"/>
            </a:rPr>
            <a:t>на 6,75% </a:t>
          </a:r>
          <a:endParaRPr lang="ru-RU" dirty="0">
            <a:latin typeface="Book Antiqua" pitchFamily="18" charset="0"/>
          </a:endParaRPr>
        </a:p>
      </dgm:t>
    </dgm:pt>
    <dgm:pt modelId="{01A5E895-20F2-42D8-99CE-77F8FBA20417}" type="parTrans" cxnId="{2A40CAED-C5D3-4BC1-A628-7661FE109C55}">
      <dgm:prSet/>
      <dgm:spPr/>
      <dgm:t>
        <a:bodyPr/>
        <a:lstStyle/>
        <a:p>
          <a:endParaRPr lang="ru-RU"/>
        </a:p>
      </dgm:t>
    </dgm:pt>
    <dgm:pt modelId="{BC097A20-232D-4ECF-83DF-C08A44B407C2}" type="sibTrans" cxnId="{2A40CAED-C5D3-4BC1-A628-7661FE109C55}">
      <dgm:prSet/>
      <dgm:spPr/>
      <dgm:t>
        <a:bodyPr/>
        <a:lstStyle/>
        <a:p>
          <a:endParaRPr lang="ru-RU"/>
        </a:p>
      </dgm:t>
    </dgm:pt>
    <dgm:pt modelId="{8486793A-F780-4E2D-BBAA-D9BA064F1352}" type="pres">
      <dgm:prSet presAssocID="{912BA27D-E4C2-4987-A27E-32AB5AE59A07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A593C51-EB87-4A99-B788-80184AEEF469}" type="pres">
      <dgm:prSet presAssocID="{912BA27D-E4C2-4987-A27E-32AB5AE59A07}" presName="cycle" presStyleCnt="0"/>
      <dgm:spPr/>
      <dgm:t>
        <a:bodyPr/>
        <a:lstStyle/>
        <a:p>
          <a:endParaRPr lang="ru-RU"/>
        </a:p>
      </dgm:t>
    </dgm:pt>
    <dgm:pt modelId="{9A6429EC-1FD3-4F02-92D0-0657DB077136}" type="pres">
      <dgm:prSet presAssocID="{912BA27D-E4C2-4987-A27E-32AB5AE59A07}" presName="centerShape" presStyleCnt="0"/>
      <dgm:spPr/>
      <dgm:t>
        <a:bodyPr/>
        <a:lstStyle/>
        <a:p>
          <a:endParaRPr lang="ru-RU"/>
        </a:p>
      </dgm:t>
    </dgm:pt>
    <dgm:pt modelId="{0A7956A9-EACA-4DD6-8BCB-7B811C0D482E}" type="pres">
      <dgm:prSet presAssocID="{912BA27D-E4C2-4987-A27E-32AB5AE59A07}" presName="connSite" presStyleLbl="node1" presStyleIdx="0" presStyleCnt="4"/>
      <dgm:spPr/>
      <dgm:t>
        <a:bodyPr/>
        <a:lstStyle/>
        <a:p>
          <a:endParaRPr lang="ru-RU"/>
        </a:p>
      </dgm:t>
    </dgm:pt>
    <dgm:pt modelId="{E4E9647A-CB92-4796-9FBA-DB049033CD3D}" type="pres">
      <dgm:prSet presAssocID="{912BA27D-E4C2-4987-A27E-32AB5AE59A07}" presName="visible" presStyleLbl="node1" presStyleIdx="0" presStyleCnt="4"/>
      <dgm:spPr/>
      <dgm:t>
        <a:bodyPr/>
        <a:lstStyle/>
        <a:p>
          <a:endParaRPr lang="ru-RU"/>
        </a:p>
      </dgm:t>
    </dgm:pt>
    <dgm:pt modelId="{5F9922C2-84C2-48D2-98B4-08C44647A469}" type="pres">
      <dgm:prSet presAssocID="{81DDA65B-6FEC-43F2-954A-809CC7752493}" presName="Name25" presStyleLbl="parChTrans1D1" presStyleIdx="0" presStyleCnt="3"/>
      <dgm:spPr/>
      <dgm:t>
        <a:bodyPr/>
        <a:lstStyle/>
        <a:p>
          <a:endParaRPr lang="ru-RU"/>
        </a:p>
      </dgm:t>
    </dgm:pt>
    <dgm:pt modelId="{253D611E-C0B7-4E7E-B5CB-12B54D1E6A25}" type="pres">
      <dgm:prSet presAssocID="{FD540E0E-EDD0-4D4E-B013-F836D72009C4}" presName="node" presStyleCnt="0"/>
      <dgm:spPr/>
      <dgm:t>
        <a:bodyPr/>
        <a:lstStyle/>
        <a:p>
          <a:endParaRPr lang="ru-RU"/>
        </a:p>
      </dgm:t>
    </dgm:pt>
    <dgm:pt modelId="{E981FB6B-B330-44C1-8A3B-1F1320C5A6FE}" type="pres">
      <dgm:prSet presAssocID="{FD540E0E-EDD0-4D4E-B013-F836D72009C4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E77766-952D-414D-8D39-CFC5FF919581}" type="pres">
      <dgm:prSet presAssocID="{FD540E0E-EDD0-4D4E-B013-F836D72009C4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C4DAA3-AC18-4BF5-8E83-AF3F230D7C9F}" type="pres">
      <dgm:prSet presAssocID="{01A5E895-20F2-42D8-99CE-77F8FBA20417}" presName="Name25" presStyleLbl="parChTrans1D1" presStyleIdx="1" presStyleCnt="3"/>
      <dgm:spPr/>
      <dgm:t>
        <a:bodyPr/>
        <a:lstStyle/>
        <a:p>
          <a:endParaRPr lang="ru-RU"/>
        </a:p>
      </dgm:t>
    </dgm:pt>
    <dgm:pt modelId="{B5CF58DD-B73D-4137-B636-39A92635167E}" type="pres">
      <dgm:prSet presAssocID="{14B89990-B1A6-448F-B64D-6E188EB8D839}" presName="node" presStyleCnt="0"/>
      <dgm:spPr/>
      <dgm:t>
        <a:bodyPr/>
        <a:lstStyle/>
        <a:p>
          <a:endParaRPr lang="ru-RU"/>
        </a:p>
      </dgm:t>
    </dgm:pt>
    <dgm:pt modelId="{FFA40A74-AB6A-4055-8699-ADAF630BFF9B}" type="pres">
      <dgm:prSet presAssocID="{14B89990-B1A6-448F-B64D-6E188EB8D839}" presName="parentNode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C45049-3A54-4602-BF03-80DA5BC41E36}" type="pres">
      <dgm:prSet presAssocID="{14B89990-B1A6-448F-B64D-6E188EB8D839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3CCE7D-4117-47CA-AA46-B9A8E788FC80}" type="pres">
      <dgm:prSet presAssocID="{FB54132A-FB02-4207-8C41-73003B6F5F5D}" presName="Name25" presStyleLbl="parChTrans1D1" presStyleIdx="2" presStyleCnt="3"/>
      <dgm:spPr/>
      <dgm:t>
        <a:bodyPr/>
        <a:lstStyle/>
        <a:p>
          <a:endParaRPr lang="ru-RU"/>
        </a:p>
      </dgm:t>
    </dgm:pt>
    <dgm:pt modelId="{CD2C450E-366D-40CD-B9C8-D1660F6A9289}" type="pres">
      <dgm:prSet presAssocID="{C79573FE-8567-4B13-A115-66D9B42022BC}" presName="node" presStyleCnt="0"/>
      <dgm:spPr/>
      <dgm:t>
        <a:bodyPr/>
        <a:lstStyle/>
        <a:p>
          <a:endParaRPr lang="ru-RU"/>
        </a:p>
      </dgm:t>
    </dgm:pt>
    <dgm:pt modelId="{9B58A836-FD4C-4BD5-9657-B75D172D6A6F}" type="pres">
      <dgm:prSet presAssocID="{C79573FE-8567-4B13-A115-66D9B42022BC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960447-F544-40EA-A73B-98C7F23648BB}" type="pres">
      <dgm:prSet presAssocID="{C79573FE-8567-4B13-A115-66D9B42022BC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40CAED-C5D3-4BC1-A628-7661FE109C55}" srcId="{912BA27D-E4C2-4987-A27E-32AB5AE59A07}" destId="{14B89990-B1A6-448F-B64D-6E188EB8D839}" srcOrd="1" destOrd="0" parTransId="{01A5E895-20F2-42D8-99CE-77F8FBA20417}" sibTransId="{BC097A20-232D-4ECF-83DF-C08A44B407C2}"/>
    <dgm:cxn modelId="{80BF98AB-6327-4F58-86D9-B211B75CAF8B}" type="presOf" srcId="{912BA27D-E4C2-4987-A27E-32AB5AE59A07}" destId="{8486793A-F780-4E2D-BBAA-D9BA064F1352}" srcOrd="0" destOrd="0" presId="urn:microsoft.com/office/officeart/2005/8/layout/radial2"/>
    <dgm:cxn modelId="{5ABEE452-0CC9-40CE-BA3E-C57D8CB6AE10}" type="presOf" srcId="{FD540E0E-EDD0-4D4E-B013-F836D72009C4}" destId="{E981FB6B-B330-44C1-8A3B-1F1320C5A6FE}" srcOrd="0" destOrd="0" presId="urn:microsoft.com/office/officeart/2005/8/layout/radial2"/>
    <dgm:cxn modelId="{89118553-F9F1-48CB-BAD7-48956BD0412C}" srcId="{912BA27D-E4C2-4987-A27E-32AB5AE59A07}" destId="{C79573FE-8567-4B13-A115-66D9B42022BC}" srcOrd="2" destOrd="0" parTransId="{FB54132A-FB02-4207-8C41-73003B6F5F5D}" sibTransId="{02074DA3-034C-4B4F-82DD-DBDDE9805453}"/>
    <dgm:cxn modelId="{DF3DDB06-F093-44A1-8BF6-E538E1605DB6}" type="presOf" srcId="{14B89990-B1A6-448F-B64D-6E188EB8D839}" destId="{FFA40A74-AB6A-4055-8699-ADAF630BFF9B}" srcOrd="0" destOrd="0" presId="urn:microsoft.com/office/officeart/2005/8/layout/radial2"/>
    <dgm:cxn modelId="{139C329A-5B98-4960-BF40-3BE1A9923A75}" type="presOf" srcId="{81DDA65B-6FEC-43F2-954A-809CC7752493}" destId="{5F9922C2-84C2-48D2-98B4-08C44647A469}" srcOrd="0" destOrd="0" presId="urn:microsoft.com/office/officeart/2005/8/layout/radial2"/>
    <dgm:cxn modelId="{072DFEB2-8D8C-480E-ADBD-9FB16F651D39}" srcId="{912BA27D-E4C2-4987-A27E-32AB5AE59A07}" destId="{FD540E0E-EDD0-4D4E-B013-F836D72009C4}" srcOrd="0" destOrd="0" parTransId="{81DDA65B-6FEC-43F2-954A-809CC7752493}" sibTransId="{2F00CB62-B5BA-4B4A-99B8-850B6B7201E8}"/>
    <dgm:cxn modelId="{2F75BFCB-E629-4143-8A7C-9D8A96A15632}" type="presOf" srcId="{01A5E895-20F2-42D8-99CE-77F8FBA20417}" destId="{2FC4DAA3-AC18-4BF5-8E83-AF3F230D7C9F}" srcOrd="0" destOrd="0" presId="urn:microsoft.com/office/officeart/2005/8/layout/radial2"/>
    <dgm:cxn modelId="{D0F26529-FD55-49EE-81D7-3EA42A22A6BF}" type="presOf" srcId="{C79573FE-8567-4B13-A115-66D9B42022BC}" destId="{9B58A836-FD4C-4BD5-9657-B75D172D6A6F}" srcOrd="0" destOrd="0" presId="urn:microsoft.com/office/officeart/2005/8/layout/radial2"/>
    <dgm:cxn modelId="{E672496E-7E7A-4C29-8F67-EC55F8F1D947}" type="presOf" srcId="{FB54132A-FB02-4207-8C41-73003B6F5F5D}" destId="{DA3CCE7D-4117-47CA-AA46-B9A8E788FC80}" srcOrd="0" destOrd="0" presId="urn:microsoft.com/office/officeart/2005/8/layout/radial2"/>
    <dgm:cxn modelId="{F8337DEF-D309-4225-BB5B-99FAFC07565E}" type="presParOf" srcId="{8486793A-F780-4E2D-BBAA-D9BA064F1352}" destId="{9A593C51-EB87-4A99-B788-80184AEEF469}" srcOrd="0" destOrd="0" presId="urn:microsoft.com/office/officeart/2005/8/layout/radial2"/>
    <dgm:cxn modelId="{DB45CCDB-C0AB-4822-8DDD-4DA2C41F211D}" type="presParOf" srcId="{9A593C51-EB87-4A99-B788-80184AEEF469}" destId="{9A6429EC-1FD3-4F02-92D0-0657DB077136}" srcOrd="0" destOrd="0" presId="urn:microsoft.com/office/officeart/2005/8/layout/radial2"/>
    <dgm:cxn modelId="{F2178540-62D6-465B-AE47-F09BBE170512}" type="presParOf" srcId="{9A6429EC-1FD3-4F02-92D0-0657DB077136}" destId="{0A7956A9-EACA-4DD6-8BCB-7B811C0D482E}" srcOrd="0" destOrd="0" presId="urn:microsoft.com/office/officeart/2005/8/layout/radial2"/>
    <dgm:cxn modelId="{61DC26DF-F6C6-4A27-BFFA-8A64FE7AF62D}" type="presParOf" srcId="{9A6429EC-1FD3-4F02-92D0-0657DB077136}" destId="{E4E9647A-CB92-4796-9FBA-DB049033CD3D}" srcOrd="1" destOrd="0" presId="urn:microsoft.com/office/officeart/2005/8/layout/radial2"/>
    <dgm:cxn modelId="{AFA1ADF8-5A4F-4980-8CA6-76922AEADBDB}" type="presParOf" srcId="{9A593C51-EB87-4A99-B788-80184AEEF469}" destId="{5F9922C2-84C2-48D2-98B4-08C44647A469}" srcOrd="1" destOrd="0" presId="urn:microsoft.com/office/officeart/2005/8/layout/radial2"/>
    <dgm:cxn modelId="{10E17C5E-DF46-4E21-8646-BCAD05430FAC}" type="presParOf" srcId="{9A593C51-EB87-4A99-B788-80184AEEF469}" destId="{253D611E-C0B7-4E7E-B5CB-12B54D1E6A25}" srcOrd="2" destOrd="0" presId="urn:microsoft.com/office/officeart/2005/8/layout/radial2"/>
    <dgm:cxn modelId="{64BDE5A5-5A6D-48E8-8EFF-CB69E8000543}" type="presParOf" srcId="{253D611E-C0B7-4E7E-B5CB-12B54D1E6A25}" destId="{E981FB6B-B330-44C1-8A3B-1F1320C5A6FE}" srcOrd="0" destOrd="0" presId="urn:microsoft.com/office/officeart/2005/8/layout/radial2"/>
    <dgm:cxn modelId="{1096EE43-CA57-425A-A7F0-5C4A86A02037}" type="presParOf" srcId="{253D611E-C0B7-4E7E-B5CB-12B54D1E6A25}" destId="{17E77766-952D-414D-8D39-CFC5FF919581}" srcOrd="1" destOrd="0" presId="urn:microsoft.com/office/officeart/2005/8/layout/radial2"/>
    <dgm:cxn modelId="{AB67AFB2-AB7E-4E16-9D9D-976B37826762}" type="presParOf" srcId="{9A593C51-EB87-4A99-B788-80184AEEF469}" destId="{2FC4DAA3-AC18-4BF5-8E83-AF3F230D7C9F}" srcOrd="3" destOrd="0" presId="urn:microsoft.com/office/officeart/2005/8/layout/radial2"/>
    <dgm:cxn modelId="{D582F1C0-699C-4D49-8E74-AB7116AC6CC3}" type="presParOf" srcId="{9A593C51-EB87-4A99-B788-80184AEEF469}" destId="{B5CF58DD-B73D-4137-B636-39A92635167E}" srcOrd="4" destOrd="0" presId="urn:microsoft.com/office/officeart/2005/8/layout/radial2"/>
    <dgm:cxn modelId="{DB01256D-D969-40C6-9DFB-AE77EC4E5A9B}" type="presParOf" srcId="{B5CF58DD-B73D-4137-B636-39A92635167E}" destId="{FFA40A74-AB6A-4055-8699-ADAF630BFF9B}" srcOrd="0" destOrd="0" presId="urn:microsoft.com/office/officeart/2005/8/layout/radial2"/>
    <dgm:cxn modelId="{B25D8065-0568-41F3-8CFB-4FFA8DD5FB05}" type="presParOf" srcId="{B5CF58DD-B73D-4137-B636-39A92635167E}" destId="{0FC45049-3A54-4602-BF03-80DA5BC41E36}" srcOrd="1" destOrd="0" presId="urn:microsoft.com/office/officeart/2005/8/layout/radial2"/>
    <dgm:cxn modelId="{817BEF5E-F1B4-4704-9F86-CE7D170B5D54}" type="presParOf" srcId="{9A593C51-EB87-4A99-B788-80184AEEF469}" destId="{DA3CCE7D-4117-47CA-AA46-B9A8E788FC80}" srcOrd="5" destOrd="0" presId="urn:microsoft.com/office/officeart/2005/8/layout/radial2"/>
    <dgm:cxn modelId="{C22CE9B4-C3A8-46FA-873A-BF076C05194C}" type="presParOf" srcId="{9A593C51-EB87-4A99-B788-80184AEEF469}" destId="{CD2C450E-366D-40CD-B9C8-D1660F6A9289}" srcOrd="6" destOrd="0" presId="urn:microsoft.com/office/officeart/2005/8/layout/radial2"/>
    <dgm:cxn modelId="{2320D47D-D398-43DF-8091-1C3F20F2BBD7}" type="presParOf" srcId="{CD2C450E-366D-40CD-B9C8-D1660F6A9289}" destId="{9B58A836-FD4C-4BD5-9657-B75D172D6A6F}" srcOrd="0" destOrd="0" presId="urn:microsoft.com/office/officeart/2005/8/layout/radial2"/>
    <dgm:cxn modelId="{E6367378-3E8B-4462-AA80-BEF88D36AC65}" type="presParOf" srcId="{CD2C450E-366D-40CD-B9C8-D1660F6A9289}" destId="{1F960447-F544-40EA-A73B-98C7F23648BB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52006C-D86A-4A86-A77B-4685DC82D718}" type="doc">
      <dgm:prSet loTypeId="urn:microsoft.com/office/officeart/2005/8/layout/pyramid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78C88973-2469-4426-A3E7-7DE312CBD9EC}">
      <dgm:prSet custT="1"/>
      <dgm:spPr/>
      <dgm:t>
        <a:bodyPr/>
        <a:lstStyle/>
        <a:p>
          <a:pPr rtl="0"/>
          <a:r>
            <a:rPr lang="ru-RU" sz="1600" b="1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Здоровье обусловливается:  </a:t>
          </a:r>
          <a:endParaRPr lang="ru-RU" sz="1600" b="1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gm:t>
    </dgm:pt>
    <dgm:pt modelId="{25795394-6B91-4289-8C8D-58BE0D266336}" type="parTrans" cxnId="{D46E23D7-6CF5-40A8-9730-2A6D9099D5B2}">
      <dgm:prSet/>
      <dgm:spPr/>
      <dgm:t>
        <a:bodyPr/>
        <a:lstStyle/>
        <a:p>
          <a:endParaRPr lang="ru-RU"/>
        </a:p>
      </dgm:t>
    </dgm:pt>
    <dgm:pt modelId="{72255281-84DB-4DA6-A21F-C8C5D9B8ACBF}" type="sibTrans" cxnId="{D46E23D7-6CF5-40A8-9730-2A6D9099D5B2}">
      <dgm:prSet/>
      <dgm:spPr/>
      <dgm:t>
        <a:bodyPr/>
        <a:lstStyle/>
        <a:p>
          <a:endParaRPr lang="ru-RU"/>
        </a:p>
      </dgm:t>
    </dgm:pt>
    <dgm:pt modelId="{BE029478-21DC-4D71-B9B7-A404F16675FD}">
      <dgm:prSet custT="1"/>
      <dgm:spPr/>
      <dgm:t>
        <a:bodyPr/>
        <a:lstStyle/>
        <a:p>
          <a:r>
            <a:rPr lang="ru-RU" sz="1600" b="1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на 50% - образом жизни</a:t>
          </a:r>
          <a:endParaRPr lang="ru-RU" sz="1600" b="1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gm:t>
    </dgm:pt>
    <dgm:pt modelId="{0BD0DE6D-1ECC-414B-8982-9E50CA7B2D11}" type="parTrans" cxnId="{F1895A39-1213-4A95-ABFA-302C635FE43E}">
      <dgm:prSet/>
      <dgm:spPr/>
      <dgm:t>
        <a:bodyPr/>
        <a:lstStyle/>
        <a:p>
          <a:endParaRPr lang="ru-RU"/>
        </a:p>
      </dgm:t>
    </dgm:pt>
    <dgm:pt modelId="{6B66ED30-346F-4691-BE7C-8C7E5123D235}" type="sibTrans" cxnId="{F1895A39-1213-4A95-ABFA-302C635FE43E}">
      <dgm:prSet/>
      <dgm:spPr/>
      <dgm:t>
        <a:bodyPr/>
        <a:lstStyle/>
        <a:p>
          <a:endParaRPr lang="ru-RU"/>
        </a:p>
      </dgm:t>
    </dgm:pt>
    <dgm:pt modelId="{216C154E-6573-4198-A0F5-364956A51EC3}">
      <dgm:prSet custT="1"/>
      <dgm:spPr/>
      <dgm:t>
        <a:bodyPr/>
        <a:lstStyle/>
        <a:p>
          <a:r>
            <a:rPr lang="ru-RU" sz="1600" b="1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на 20% - наследственностью</a:t>
          </a:r>
          <a:endParaRPr lang="ru-RU" sz="1600" b="1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gm:t>
    </dgm:pt>
    <dgm:pt modelId="{F5CD3AE9-C332-482C-9ACA-0B4D8BD28E1D}" type="parTrans" cxnId="{5938903C-6815-49B6-AE44-2D2CFE29737B}">
      <dgm:prSet/>
      <dgm:spPr/>
      <dgm:t>
        <a:bodyPr/>
        <a:lstStyle/>
        <a:p>
          <a:endParaRPr lang="ru-RU"/>
        </a:p>
      </dgm:t>
    </dgm:pt>
    <dgm:pt modelId="{E8EFEB64-FD71-4FC7-8FBC-151E32B8870A}" type="sibTrans" cxnId="{5938903C-6815-49B6-AE44-2D2CFE29737B}">
      <dgm:prSet/>
      <dgm:spPr/>
      <dgm:t>
        <a:bodyPr/>
        <a:lstStyle/>
        <a:p>
          <a:endParaRPr lang="ru-RU"/>
        </a:p>
      </dgm:t>
    </dgm:pt>
    <dgm:pt modelId="{996E3FBA-68CB-44B9-9C90-C5EB8FF4A8E8}">
      <dgm:prSet custT="1"/>
      <dgm:spPr/>
      <dgm:t>
        <a:bodyPr/>
        <a:lstStyle/>
        <a:p>
          <a:r>
            <a:rPr lang="ru-RU" sz="1600" b="1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10% - возможностями медицины и здравоохранения</a:t>
          </a:r>
          <a:endParaRPr lang="ru-RU" sz="1600" b="1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gm:t>
    </dgm:pt>
    <dgm:pt modelId="{7B064FB1-79EC-4C8E-8DEF-932AE8141758}" type="parTrans" cxnId="{7CFE2258-CD65-480B-8C1F-39865584D420}">
      <dgm:prSet/>
      <dgm:spPr/>
      <dgm:t>
        <a:bodyPr/>
        <a:lstStyle/>
        <a:p>
          <a:endParaRPr lang="ru-RU"/>
        </a:p>
      </dgm:t>
    </dgm:pt>
    <dgm:pt modelId="{4FF250CA-D717-457B-9C89-406053EB287D}" type="sibTrans" cxnId="{7CFE2258-CD65-480B-8C1F-39865584D420}">
      <dgm:prSet/>
      <dgm:spPr/>
      <dgm:t>
        <a:bodyPr/>
        <a:lstStyle/>
        <a:p>
          <a:endParaRPr lang="ru-RU"/>
        </a:p>
      </dgm:t>
    </dgm:pt>
    <dgm:pt modelId="{085F1BBA-D944-4331-97C7-F519D75C509C}" type="pres">
      <dgm:prSet presAssocID="{0A52006C-D86A-4A86-A77B-4685DC82D718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6A582AC8-590B-48F5-A4B5-BE866367F477}" type="pres">
      <dgm:prSet presAssocID="{0A52006C-D86A-4A86-A77B-4685DC82D718}" presName="pyramid" presStyleLbl="node1" presStyleIdx="0" presStyleCnt="1"/>
      <dgm:spPr/>
      <dgm:t>
        <a:bodyPr/>
        <a:lstStyle/>
        <a:p>
          <a:endParaRPr lang="ru-RU"/>
        </a:p>
      </dgm:t>
    </dgm:pt>
    <dgm:pt modelId="{904543A7-F919-4CD4-A281-01E7097BED68}" type="pres">
      <dgm:prSet presAssocID="{0A52006C-D86A-4A86-A77B-4685DC82D718}" presName="theList" presStyleCnt="0"/>
      <dgm:spPr/>
      <dgm:t>
        <a:bodyPr/>
        <a:lstStyle/>
        <a:p>
          <a:endParaRPr lang="ru-RU"/>
        </a:p>
      </dgm:t>
    </dgm:pt>
    <dgm:pt modelId="{D824392A-163F-4C61-88A4-248B1561591A}" type="pres">
      <dgm:prSet presAssocID="{78C88973-2469-4426-A3E7-7DE312CBD9EC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93FC53-94B1-4261-85BB-828D95297FE1}" type="pres">
      <dgm:prSet presAssocID="{78C88973-2469-4426-A3E7-7DE312CBD9EC}" presName="aSpace" presStyleCnt="0"/>
      <dgm:spPr/>
      <dgm:t>
        <a:bodyPr/>
        <a:lstStyle/>
        <a:p>
          <a:endParaRPr lang="ru-RU"/>
        </a:p>
      </dgm:t>
    </dgm:pt>
    <dgm:pt modelId="{C55CE29E-9B63-460D-9E39-A83F18406451}" type="pres">
      <dgm:prSet presAssocID="{BE029478-21DC-4D71-B9B7-A404F16675FD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73AAD1-C8CC-43AA-9804-7CEB1CD735F6}" type="pres">
      <dgm:prSet presAssocID="{BE029478-21DC-4D71-B9B7-A404F16675FD}" presName="aSpace" presStyleCnt="0"/>
      <dgm:spPr/>
      <dgm:t>
        <a:bodyPr/>
        <a:lstStyle/>
        <a:p>
          <a:endParaRPr lang="ru-RU"/>
        </a:p>
      </dgm:t>
    </dgm:pt>
    <dgm:pt modelId="{9BC02E0D-703A-43A4-9187-FA39E04D9897}" type="pres">
      <dgm:prSet presAssocID="{216C154E-6573-4198-A0F5-364956A51EC3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696F4C-55E8-405E-99A1-46483190399E}" type="pres">
      <dgm:prSet presAssocID="{216C154E-6573-4198-A0F5-364956A51EC3}" presName="aSpace" presStyleCnt="0"/>
      <dgm:spPr/>
      <dgm:t>
        <a:bodyPr/>
        <a:lstStyle/>
        <a:p>
          <a:endParaRPr lang="ru-RU"/>
        </a:p>
      </dgm:t>
    </dgm:pt>
    <dgm:pt modelId="{B8BC2912-6ADE-45F9-B20D-2F3192C7AEA6}" type="pres">
      <dgm:prSet presAssocID="{996E3FBA-68CB-44B9-9C90-C5EB8FF4A8E8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C587DE-5E9B-4A86-806E-607E59542B24}" type="pres">
      <dgm:prSet presAssocID="{996E3FBA-68CB-44B9-9C90-C5EB8FF4A8E8}" presName="aSpace" presStyleCnt="0"/>
      <dgm:spPr/>
      <dgm:t>
        <a:bodyPr/>
        <a:lstStyle/>
        <a:p>
          <a:endParaRPr lang="ru-RU"/>
        </a:p>
      </dgm:t>
    </dgm:pt>
  </dgm:ptLst>
  <dgm:cxnLst>
    <dgm:cxn modelId="{86E14A45-18CA-4778-8499-5FBA7910C5CD}" type="presOf" srcId="{996E3FBA-68CB-44B9-9C90-C5EB8FF4A8E8}" destId="{B8BC2912-6ADE-45F9-B20D-2F3192C7AEA6}" srcOrd="0" destOrd="0" presId="urn:microsoft.com/office/officeart/2005/8/layout/pyramid2"/>
    <dgm:cxn modelId="{7CFE2258-CD65-480B-8C1F-39865584D420}" srcId="{0A52006C-D86A-4A86-A77B-4685DC82D718}" destId="{996E3FBA-68CB-44B9-9C90-C5EB8FF4A8E8}" srcOrd="3" destOrd="0" parTransId="{7B064FB1-79EC-4C8E-8DEF-932AE8141758}" sibTransId="{4FF250CA-D717-457B-9C89-406053EB287D}"/>
    <dgm:cxn modelId="{4E58FF44-BE78-48D9-8AB0-72B53E1DF8DA}" type="presOf" srcId="{BE029478-21DC-4D71-B9B7-A404F16675FD}" destId="{C55CE29E-9B63-460D-9E39-A83F18406451}" srcOrd="0" destOrd="0" presId="urn:microsoft.com/office/officeart/2005/8/layout/pyramid2"/>
    <dgm:cxn modelId="{F6C8C426-EB25-4174-95AB-F239E0AC8299}" type="presOf" srcId="{216C154E-6573-4198-A0F5-364956A51EC3}" destId="{9BC02E0D-703A-43A4-9187-FA39E04D9897}" srcOrd="0" destOrd="0" presId="urn:microsoft.com/office/officeart/2005/8/layout/pyramid2"/>
    <dgm:cxn modelId="{73F1B031-C96F-4A01-9F0E-0BAAC8E897F3}" type="presOf" srcId="{78C88973-2469-4426-A3E7-7DE312CBD9EC}" destId="{D824392A-163F-4C61-88A4-248B1561591A}" srcOrd="0" destOrd="0" presId="urn:microsoft.com/office/officeart/2005/8/layout/pyramid2"/>
    <dgm:cxn modelId="{3F0F5ACD-CC08-4DAC-B478-F5F8DFF52210}" type="presOf" srcId="{0A52006C-D86A-4A86-A77B-4685DC82D718}" destId="{085F1BBA-D944-4331-97C7-F519D75C509C}" srcOrd="0" destOrd="0" presId="urn:microsoft.com/office/officeart/2005/8/layout/pyramid2"/>
    <dgm:cxn modelId="{F1895A39-1213-4A95-ABFA-302C635FE43E}" srcId="{0A52006C-D86A-4A86-A77B-4685DC82D718}" destId="{BE029478-21DC-4D71-B9B7-A404F16675FD}" srcOrd="1" destOrd="0" parTransId="{0BD0DE6D-1ECC-414B-8982-9E50CA7B2D11}" sibTransId="{6B66ED30-346F-4691-BE7C-8C7E5123D235}"/>
    <dgm:cxn modelId="{5938903C-6815-49B6-AE44-2D2CFE29737B}" srcId="{0A52006C-D86A-4A86-A77B-4685DC82D718}" destId="{216C154E-6573-4198-A0F5-364956A51EC3}" srcOrd="2" destOrd="0" parTransId="{F5CD3AE9-C332-482C-9ACA-0B4D8BD28E1D}" sibTransId="{E8EFEB64-FD71-4FC7-8FBC-151E32B8870A}"/>
    <dgm:cxn modelId="{D46E23D7-6CF5-40A8-9730-2A6D9099D5B2}" srcId="{0A52006C-D86A-4A86-A77B-4685DC82D718}" destId="{78C88973-2469-4426-A3E7-7DE312CBD9EC}" srcOrd="0" destOrd="0" parTransId="{25795394-6B91-4289-8C8D-58BE0D266336}" sibTransId="{72255281-84DB-4DA6-A21F-C8C5D9B8ACBF}"/>
    <dgm:cxn modelId="{9E90C02B-E96F-42D5-BB23-5D8570A539D3}" type="presParOf" srcId="{085F1BBA-D944-4331-97C7-F519D75C509C}" destId="{6A582AC8-590B-48F5-A4B5-BE866367F477}" srcOrd="0" destOrd="0" presId="urn:microsoft.com/office/officeart/2005/8/layout/pyramid2"/>
    <dgm:cxn modelId="{1F0DDA14-64F3-40B2-8DBE-5C15206EEE07}" type="presParOf" srcId="{085F1BBA-D944-4331-97C7-F519D75C509C}" destId="{904543A7-F919-4CD4-A281-01E7097BED68}" srcOrd="1" destOrd="0" presId="urn:microsoft.com/office/officeart/2005/8/layout/pyramid2"/>
    <dgm:cxn modelId="{A390BF04-1235-45CF-B17E-D5871EAECE86}" type="presParOf" srcId="{904543A7-F919-4CD4-A281-01E7097BED68}" destId="{D824392A-163F-4C61-88A4-248B1561591A}" srcOrd="0" destOrd="0" presId="urn:microsoft.com/office/officeart/2005/8/layout/pyramid2"/>
    <dgm:cxn modelId="{6C2407A1-BD14-4423-BFD6-4B34B0A549F7}" type="presParOf" srcId="{904543A7-F919-4CD4-A281-01E7097BED68}" destId="{D593FC53-94B1-4261-85BB-828D95297FE1}" srcOrd="1" destOrd="0" presId="urn:microsoft.com/office/officeart/2005/8/layout/pyramid2"/>
    <dgm:cxn modelId="{6D1ACA33-AD9F-449F-95A4-B74FD5E6BBF5}" type="presParOf" srcId="{904543A7-F919-4CD4-A281-01E7097BED68}" destId="{C55CE29E-9B63-460D-9E39-A83F18406451}" srcOrd="2" destOrd="0" presId="urn:microsoft.com/office/officeart/2005/8/layout/pyramid2"/>
    <dgm:cxn modelId="{707A6369-53E0-4E7E-A551-46356A1944A5}" type="presParOf" srcId="{904543A7-F919-4CD4-A281-01E7097BED68}" destId="{E473AAD1-C8CC-43AA-9804-7CEB1CD735F6}" srcOrd="3" destOrd="0" presId="urn:microsoft.com/office/officeart/2005/8/layout/pyramid2"/>
    <dgm:cxn modelId="{397F5A52-C3C5-46D2-8CCF-E631469C073D}" type="presParOf" srcId="{904543A7-F919-4CD4-A281-01E7097BED68}" destId="{9BC02E0D-703A-43A4-9187-FA39E04D9897}" srcOrd="4" destOrd="0" presId="urn:microsoft.com/office/officeart/2005/8/layout/pyramid2"/>
    <dgm:cxn modelId="{C8B8125C-9091-4C5B-8286-6BD903F10F25}" type="presParOf" srcId="{904543A7-F919-4CD4-A281-01E7097BED68}" destId="{38696F4C-55E8-405E-99A1-46483190399E}" srcOrd="5" destOrd="0" presId="urn:microsoft.com/office/officeart/2005/8/layout/pyramid2"/>
    <dgm:cxn modelId="{A20ADE82-2601-4F6D-A3E8-5C6394E91FBE}" type="presParOf" srcId="{904543A7-F919-4CD4-A281-01E7097BED68}" destId="{B8BC2912-6ADE-45F9-B20D-2F3192C7AEA6}" srcOrd="6" destOrd="0" presId="urn:microsoft.com/office/officeart/2005/8/layout/pyramid2"/>
    <dgm:cxn modelId="{296D9D41-DB7E-4141-A63F-5081CF02EFAB}" type="presParOf" srcId="{904543A7-F919-4CD4-A281-01E7097BED68}" destId="{40C587DE-5E9B-4A86-806E-607E59542B24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4D8920D-0A93-4087-B487-AF09B69B154E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2B8A3E5A-19F0-4346-A05F-AB23B32FD9CF}">
      <dgm:prSet/>
      <dgm:spPr/>
      <dgm:t>
        <a:bodyPr/>
        <a:lstStyle/>
        <a:p>
          <a:pPr algn="just" rtl="0"/>
          <a:r>
            <a:rPr lang="ru-RU" b="1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НОД по физической культуре - </a:t>
          </a:r>
          <a:r>
            <a:rPr lang="ru-RU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это ведущая форма организованного в определенных временных рамках систематического обучения детей двигательным умениям и навыкам. </a:t>
          </a:r>
          <a:endParaRPr lang="ru-RU" b="1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gm:t>
    </dgm:pt>
    <dgm:pt modelId="{D81BD2F6-F748-4E51-9666-7C6F959622FF}" type="parTrans" cxnId="{D0C05485-95C8-415E-A00E-3C018269D581}">
      <dgm:prSet/>
      <dgm:spPr/>
      <dgm:t>
        <a:bodyPr/>
        <a:lstStyle/>
        <a:p>
          <a:endParaRPr lang="ru-RU"/>
        </a:p>
      </dgm:t>
    </dgm:pt>
    <dgm:pt modelId="{4ABDBD02-1C0A-4FE8-B820-E398F69077D2}" type="sibTrans" cxnId="{D0C05485-95C8-415E-A00E-3C018269D581}">
      <dgm:prSet/>
      <dgm:spPr/>
      <dgm:t>
        <a:bodyPr/>
        <a:lstStyle/>
        <a:p>
          <a:endParaRPr lang="ru-RU"/>
        </a:p>
      </dgm:t>
    </dgm:pt>
    <dgm:pt modelId="{A1BFA640-F715-4CC2-A8ED-0C4A665BFB28}" type="pres">
      <dgm:prSet presAssocID="{24D8920D-0A93-4087-B487-AF09B69B154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296A894-E571-451B-9354-DBD6A07A76E4}" type="pres">
      <dgm:prSet presAssocID="{2B8A3E5A-19F0-4346-A05F-AB23B32FD9C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2B9174-FA72-4DE4-9EAE-8FF3367DC4C9}" type="presOf" srcId="{2B8A3E5A-19F0-4346-A05F-AB23B32FD9CF}" destId="{3296A894-E571-451B-9354-DBD6A07A76E4}" srcOrd="0" destOrd="0" presId="urn:microsoft.com/office/officeart/2005/8/layout/vList2"/>
    <dgm:cxn modelId="{D55CDE98-FB18-4C1B-AA12-FBF49BA8BC5C}" type="presOf" srcId="{24D8920D-0A93-4087-B487-AF09B69B154E}" destId="{A1BFA640-F715-4CC2-A8ED-0C4A665BFB28}" srcOrd="0" destOrd="0" presId="urn:microsoft.com/office/officeart/2005/8/layout/vList2"/>
    <dgm:cxn modelId="{D0C05485-95C8-415E-A00E-3C018269D581}" srcId="{24D8920D-0A93-4087-B487-AF09B69B154E}" destId="{2B8A3E5A-19F0-4346-A05F-AB23B32FD9CF}" srcOrd="0" destOrd="0" parTransId="{D81BD2F6-F748-4E51-9666-7C6F959622FF}" sibTransId="{4ABDBD02-1C0A-4FE8-B820-E398F69077D2}"/>
    <dgm:cxn modelId="{E01FD492-1FD4-4B8B-AF50-42096B77D7A5}" type="presParOf" srcId="{A1BFA640-F715-4CC2-A8ED-0C4A665BFB28}" destId="{3296A894-E571-451B-9354-DBD6A07A76E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88ABCC7-0F84-4238-9A75-17A80AD91C1E}" type="doc">
      <dgm:prSet loTypeId="urn:microsoft.com/office/officeart/2005/8/layout/hierarchy4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847C0759-3B37-4521-A2BD-1AD452BB3F3E}">
      <dgm:prSet custT="1"/>
      <dgm:spPr/>
      <dgm:t>
        <a:bodyPr/>
        <a:lstStyle/>
        <a:p>
          <a:pPr algn="just" rtl="0"/>
          <a:r>
            <a:rPr lang="ru-RU" sz="2000" b="1" i="0" u="none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Базовая цель НОД по физической культуре</a:t>
          </a:r>
          <a:r>
            <a:rPr lang="ru-RU" sz="2000" i="0" u="none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 – накопление двигательного опыта, развитие интереса к физической культуре и спорту</a:t>
          </a:r>
          <a:endParaRPr lang="ru-RU" sz="2000" i="0" u="none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gm:t>
    </dgm:pt>
    <dgm:pt modelId="{8A7DA512-5487-4F4B-B2C0-BDACD6687A05}" type="parTrans" cxnId="{6171B0C4-C177-4A44-A54F-AD59BAD56E62}">
      <dgm:prSet/>
      <dgm:spPr/>
      <dgm:t>
        <a:bodyPr/>
        <a:lstStyle/>
        <a:p>
          <a:endParaRPr lang="ru-RU"/>
        </a:p>
      </dgm:t>
    </dgm:pt>
    <dgm:pt modelId="{EA69C521-70E9-413C-940D-3B234AD85BA3}" type="sibTrans" cxnId="{6171B0C4-C177-4A44-A54F-AD59BAD56E62}">
      <dgm:prSet/>
      <dgm:spPr/>
      <dgm:t>
        <a:bodyPr/>
        <a:lstStyle/>
        <a:p>
          <a:endParaRPr lang="ru-RU"/>
        </a:p>
      </dgm:t>
    </dgm:pt>
    <dgm:pt modelId="{3451E754-A647-4C41-8E81-74D4B05330DD}" type="pres">
      <dgm:prSet presAssocID="{988ABCC7-0F84-4238-9A75-17A80AD91C1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9B6F8B2-635C-4F32-B256-512CA87A650C}" type="pres">
      <dgm:prSet presAssocID="{847C0759-3B37-4521-A2BD-1AD452BB3F3E}" presName="vertOne" presStyleCnt="0"/>
      <dgm:spPr/>
    </dgm:pt>
    <dgm:pt modelId="{F0790050-890F-4323-BDB8-06123A6AA707}" type="pres">
      <dgm:prSet presAssocID="{847C0759-3B37-4521-A2BD-1AD452BB3F3E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698A629-F536-43FD-BB99-6C162875A3D4}" type="pres">
      <dgm:prSet presAssocID="{847C0759-3B37-4521-A2BD-1AD452BB3F3E}" presName="horzOne" presStyleCnt="0"/>
      <dgm:spPr/>
    </dgm:pt>
  </dgm:ptLst>
  <dgm:cxnLst>
    <dgm:cxn modelId="{400E0065-F852-4006-B791-AF6D8D6B8049}" type="presOf" srcId="{847C0759-3B37-4521-A2BD-1AD452BB3F3E}" destId="{F0790050-890F-4323-BDB8-06123A6AA707}" srcOrd="0" destOrd="0" presId="urn:microsoft.com/office/officeart/2005/8/layout/hierarchy4"/>
    <dgm:cxn modelId="{F53E88E8-7C7B-4BF5-909A-7A74FE1F01FB}" type="presOf" srcId="{988ABCC7-0F84-4238-9A75-17A80AD91C1E}" destId="{3451E754-A647-4C41-8E81-74D4B05330DD}" srcOrd="0" destOrd="0" presId="urn:microsoft.com/office/officeart/2005/8/layout/hierarchy4"/>
    <dgm:cxn modelId="{6171B0C4-C177-4A44-A54F-AD59BAD56E62}" srcId="{988ABCC7-0F84-4238-9A75-17A80AD91C1E}" destId="{847C0759-3B37-4521-A2BD-1AD452BB3F3E}" srcOrd="0" destOrd="0" parTransId="{8A7DA512-5487-4F4B-B2C0-BDACD6687A05}" sibTransId="{EA69C521-70E9-413C-940D-3B234AD85BA3}"/>
    <dgm:cxn modelId="{BA172EDD-CC6E-458E-9DB5-62AEA4FF9AAD}" type="presParOf" srcId="{3451E754-A647-4C41-8E81-74D4B05330DD}" destId="{89B6F8B2-635C-4F32-B256-512CA87A650C}" srcOrd="0" destOrd="0" presId="urn:microsoft.com/office/officeart/2005/8/layout/hierarchy4"/>
    <dgm:cxn modelId="{8FE3A107-AF7A-4EDD-8F46-E5ADBDE004B5}" type="presParOf" srcId="{89B6F8B2-635C-4F32-B256-512CA87A650C}" destId="{F0790050-890F-4323-BDB8-06123A6AA707}" srcOrd="0" destOrd="0" presId="urn:microsoft.com/office/officeart/2005/8/layout/hierarchy4"/>
    <dgm:cxn modelId="{7A45D482-6146-4DB6-BB89-79048349856E}" type="presParOf" srcId="{89B6F8B2-635C-4F32-B256-512CA87A650C}" destId="{0698A629-F536-43FD-BB99-6C162875A3D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93C7747-018D-4985-BC8E-5FB7D81CE5BD}" type="doc">
      <dgm:prSet loTypeId="urn:microsoft.com/office/officeart/2005/8/layout/hProcess9" loCatId="process" qsTypeId="urn:microsoft.com/office/officeart/2005/8/quickstyle/3d4" qsCatId="3D" csTypeId="urn:microsoft.com/office/officeart/2005/8/colors/colorful4" csCatId="colorful" phldr="1"/>
      <dgm:spPr/>
    </dgm:pt>
    <dgm:pt modelId="{96DC3ACE-10D2-4971-9629-5BF274A14924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Обучение</a:t>
          </a:r>
          <a:endParaRPr lang="ru-RU" sz="2000" b="1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gm:t>
    </dgm:pt>
    <dgm:pt modelId="{A2813009-AA96-49FF-8979-B2DF096CEC05}" type="parTrans" cxnId="{A3DF5A3F-B84E-4A29-8441-A6B2E9A594D9}">
      <dgm:prSet/>
      <dgm:spPr/>
      <dgm:t>
        <a:bodyPr/>
        <a:lstStyle/>
        <a:p>
          <a:endParaRPr lang="ru-RU"/>
        </a:p>
      </dgm:t>
    </dgm:pt>
    <dgm:pt modelId="{3FBA8452-C970-4672-833A-9D2FCF330071}" type="sibTrans" cxnId="{A3DF5A3F-B84E-4A29-8441-A6B2E9A594D9}">
      <dgm:prSet/>
      <dgm:spPr/>
      <dgm:t>
        <a:bodyPr/>
        <a:lstStyle/>
        <a:p>
          <a:endParaRPr lang="ru-RU"/>
        </a:p>
      </dgm:t>
    </dgm:pt>
    <dgm:pt modelId="{77AC2051-BD03-4F8B-B024-54EF6BBF9C31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Закрепление</a:t>
          </a:r>
          <a:endParaRPr lang="ru-RU" sz="1800" b="1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gm:t>
    </dgm:pt>
    <dgm:pt modelId="{2DBE9DB1-A602-40D9-B239-42A7E845BAA1}" type="parTrans" cxnId="{9B9C6B03-1752-42FA-8CA9-3965FCAE9CA7}">
      <dgm:prSet/>
      <dgm:spPr/>
      <dgm:t>
        <a:bodyPr/>
        <a:lstStyle/>
        <a:p>
          <a:endParaRPr lang="ru-RU"/>
        </a:p>
      </dgm:t>
    </dgm:pt>
    <dgm:pt modelId="{38B9ABE6-7282-4FE3-8E10-000BA431A213}" type="sibTrans" cxnId="{9B9C6B03-1752-42FA-8CA9-3965FCAE9CA7}">
      <dgm:prSet/>
      <dgm:spPr/>
      <dgm:t>
        <a:bodyPr/>
        <a:lstStyle/>
        <a:p>
          <a:endParaRPr lang="ru-RU"/>
        </a:p>
      </dgm:t>
    </dgm:pt>
    <dgm:pt modelId="{9F5175B2-50A1-4062-AEBC-5D84CFAADBBA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Совершенствование</a:t>
          </a:r>
          <a:endParaRPr lang="ru-RU" sz="1800" b="1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gm:t>
    </dgm:pt>
    <dgm:pt modelId="{066CDAF7-8CD3-4F8C-BFAC-91018E576208}" type="parTrans" cxnId="{867F8198-995A-4DF4-A515-3477129339AE}">
      <dgm:prSet/>
      <dgm:spPr/>
      <dgm:t>
        <a:bodyPr/>
        <a:lstStyle/>
        <a:p>
          <a:endParaRPr lang="ru-RU"/>
        </a:p>
      </dgm:t>
    </dgm:pt>
    <dgm:pt modelId="{B7B28612-4F81-4B0F-B44E-76CF13E26A1A}" type="sibTrans" cxnId="{867F8198-995A-4DF4-A515-3477129339AE}">
      <dgm:prSet/>
      <dgm:spPr/>
      <dgm:t>
        <a:bodyPr/>
        <a:lstStyle/>
        <a:p>
          <a:endParaRPr lang="ru-RU"/>
        </a:p>
      </dgm:t>
    </dgm:pt>
    <dgm:pt modelId="{049418C0-A3E7-4FB0-B774-E2AB5BECEA88}" type="pres">
      <dgm:prSet presAssocID="{993C7747-018D-4985-BC8E-5FB7D81CE5BD}" presName="CompostProcess" presStyleCnt="0">
        <dgm:presLayoutVars>
          <dgm:dir/>
          <dgm:resizeHandles val="exact"/>
        </dgm:presLayoutVars>
      </dgm:prSet>
      <dgm:spPr/>
    </dgm:pt>
    <dgm:pt modelId="{3E0A1BF6-7848-4A77-9E35-F943CF1A0B79}" type="pres">
      <dgm:prSet presAssocID="{993C7747-018D-4985-BC8E-5FB7D81CE5BD}" presName="arrow" presStyleLbl="bgShp" presStyleIdx="0" presStyleCnt="1"/>
      <dgm:spPr/>
    </dgm:pt>
    <dgm:pt modelId="{B2B29763-2489-4B33-826F-696612E8EBB3}" type="pres">
      <dgm:prSet presAssocID="{993C7747-018D-4985-BC8E-5FB7D81CE5BD}" presName="linearProcess" presStyleCnt="0"/>
      <dgm:spPr/>
    </dgm:pt>
    <dgm:pt modelId="{C6E2FD16-C5DF-49D2-978A-2EBB244DFA46}" type="pres">
      <dgm:prSet presAssocID="{96DC3ACE-10D2-4971-9629-5BF274A14924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97F604-7807-4F7A-AE4C-90060F9CED7C}" type="pres">
      <dgm:prSet presAssocID="{3FBA8452-C970-4672-833A-9D2FCF330071}" presName="sibTrans" presStyleCnt="0"/>
      <dgm:spPr/>
    </dgm:pt>
    <dgm:pt modelId="{50D2A1DA-A686-40E0-B257-7A7F565CAB81}" type="pres">
      <dgm:prSet presAssocID="{77AC2051-BD03-4F8B-B024-54EF6BBF9C31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857378-EF92-4AEB-9592-46240195BF22}" type="pres">
      <dgm:prSet presAssocID="{38B9ABE6-7282-4FE3-8E10-000BA431A213}" presName="sibTrans" presStyleCnt="0"/>
      <dgm:spPr/>
    </dgm:pt>
    <dgm:pt modelId="{C7F99322-4667-46C6-B16B-14B3505B3E60}" type="pres">
      <dgm:prSet presAssocID="{9F5175B2-50A1-4062-AEBC-5D84CFAADBBA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B9C6B03-1752-42FA-8CA9-3965FCAE9CA7}" srcId="{993C7747-018D-4985-BC8E-5FB7D81CE5BD}" destId="{77AC2051-BD03-4F8B-B024-54EF6BBF9C31}" srcOrd="1" destOrd="0" parTransId="{2DBE9DB1-A602-40D9-B239-42A7E845BAA1}" sibTransId="{38B9ABE6-7282-4FE3-8E10-000BA431A213}"/>
    <dgm:cxn modelId="{A3DF5A3F-B84E-4A29-8441-A6B2E9A594D9}" srcId="{993C7747-018D-4985-BC8E-5FB7D81CE5BD}" destId="{96DC3ACE-10D2-4971-9629-5BF274A14924}" srcOrd="0" destOrd="0" parTransId="{A2813009-AA96-49FF-8979-B2DF096CEC05}" sibTransId="{3FBA8452-C970-4672-833A-9D2FCF330071}"/>
    <dgm:cxn modelId="{74B45D22-4ABC-4CAB-A50E-E4196B710EB2}" type="presOf" srcId="{77AC2051-BD03-4F8B-B024-54EF6BBF9C31}" destId="{50D2A1DA-A686-40E0-B257-7A7F565CAB81}" srcOrd="0" destOrd="0" presId="urn:microsoft.com/office/officeart/2005/8/layout/hProcess9"/>
    <dgm:cxn modelId="{0C1F1299-6003-43CB-BB77-1D4CEA178B4E}" type="presOf" srcId="{9F5175B2-50A1-4062-AEBC-5D84CFAADBBA}" destId="{C7F99322-4667-46C6-B16B-14B3505B3E60}" srcOrd="0" destOrd="0" presId="urn:microsoft.com/office/officeart/2005/8/layout/hProcess9"/>
    <dgm:cxn modelId="{2173F0A6-DE60-4329-8C38-90BAA036F034}" type="presOf" srcId="{993C7747-018D-4985-BC8E-5FB7D81CE5BD}" destId="{049418C0-A3E7-4FB0-B774-E2AB5BECEA88}" srcOrd="0" destOrd="0" presId="urn:microsoft.com/office/officeart/2005/8/layout/hProcess9"/>
    <dgm:cxn modelId="{E42DB732-13E0-4EB4-A37D-959F40BCFEE5}" type="presOf" srcId="{96DC3ACE-10D2-4971-9629-5BF274A14924}" destId="{C6E2FD16-C5DF-49D2-978A-2EBB244DFA46}" srcOrd="0" destOrd="0" presId="urn:microsoft.com/office/officeart/2005/8/layout/hProcess9"/>
    <dgm:cxn modelId="{867F8198-995A-4DF4-A515-3477129339AE}" srcId="{993C7747-018D-4985-BC8E-5FB7D81CE5BD}" destId="{9F5175B2-50A1-4062-AEBC-5D84CFAADBBA}" srcOrd="2" destOrd="0" parTransId="{066CDAF7-8CD3-4F8C-BFAC-91018E576208}" sibTransId="{B7B28612-4F81-4B0F-B44E-76CF13E26A1A}"/>
    <dgm:cxn modelId="{D9BEDC30-A373-4627-9273-04077F3CE765}" type="presParOf" srcId="{049418C0-A3E7-4FB0-B774-E2AB5BECEA88}" destId="{3E0A1BF6-7848-4A77-9E35-F943CF1A0B79}" srcOrd="0" destOrd="0" presId="urn:microsoft.com/office/officeart/2005/8/layout/hProcess9"/>
    <dgm:cxn modelId="{7690F384-0C0D-4148-A3AC-FC7AB1F3EBCC}" type="presParOf" srcId="{049418C0-A3E7-4FB0-B774-E2AB5BECEA88}" destId="{B2B29763-2489-4B33-826F-696612E8EBB3}" srcOrd="1" destOrd="0" presId="urn:microsoft.com/office/officeart/2005/8/layout/hProcess9"/>
    <dgm:cxn modelId="{905E9397-D2F0-497F-8325-384D6611C8E3}" type="presParOf" srcId="{B2B29763-2489-4B33-826F-696612E8EBB3}" destId="{C6E2FD16-C5DF-49D2-978A-2EBB244DFA46}" srcOrd="0" destOrd="0" presId="urn:microsoft.com/office/officeart/2005/8/layout/hProcess9"/>
    <dgm:cxn modelId="{F6E613FF-7CFF-4F5F-AF86-C728267F168C}" type="presParOf" srcId="{B2B29763-2489-4B33-826F-696612E8EBB3}" destId="{D397F604-7807-4F7A-AE4C-90060F9CED7C}" srcOrd="1" destOrd="0" presId="urn:microsoft.com/office/officeart/2005/8/layout/hProcess9"/>
    <dgm:cxn modelId="{56A50F7F-F79B-4E41-986C-FA8D583A2259}" type="presParOf" srcId="{B2B29763-2489-4B33-826F-696612E8EBB3}" destId="{50D2A1DA-A686-40E0-B257-7A7F565CAB81}" srcOrd="2" destOrd="0" presId="urn:microsoft.com/office/officeart/2005/8/layout/hProcess9"/>
    <dgm:cxn modelId="{B3F4A438-A450-4163-BF92-4F7AB394B862}" type="presParOf" srcId="{B2B29763-2489-4B33-826F-696612E8EBB3}" destId="{F2857378-EF92-4AEB-9592-46240195BF22}" srcOrd="3" destOrd="0" presId="urn:microsoft.com/office/officeart/2005/8/layout/hProcess9"/>
    <dgm:cxn modelId="{62846BC0-C4E5-42E3-BF56-0F829D04AC07}" type="presParOf" srcId="{B2B29763-2489-4B33-826F-696612E8EBB3}" destId="{C7F99322-4667-46C6-B16B-14B3505B3E60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A0929FC-2359-4F53-B976-ADB41302E87E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08F427D-C9FB-4FD9-9F40-987D390E2E9F}">
      <dgm:prSet custT="1"/>
      <dgm:spPr/>
      <dgm:t>
        <a:bodyPr/>
        <a:lstStyle/>
        <a:p>
          <a:pPr rtl="0"/>
          <a:r>
            <a:rPr lang="ru-RU" sz="1600" b="1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Традиционные</a:t>
          </a:r>
          <a:endParaRPr lang="ru-RU" sz="1600" b="1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gm:t>
    </dgm:pt>
    <dgm:pt modelId="{CA3866B1-3935-4270-8D20-C575A112E009}" type="parTrans" cxnId="{3EDA77CC-89AD-4E89-B29F-25F4E725FD7E}">
      <dgm:prSet/>
      <dgm:spPr/>
      <dgm:t>
        <a:bodyPr/>
        <a:lstStyle/>
        <a:p>
          <a:endParaRPr lang="ru-RU"/>
        </a:p>
      </dgm:t>
    </dgm:pt>
    <dgm:pt modelId="{B227C650-E79A-4B67-B5C4-DFB77DBB15C4}" type="sibTrans" cxnId="{3EDA77CC-89AD-4E89-B29F-25F4E725FD7E}">
      <dgm:prSet/>
      <dgm:spPr/>
      <dgm:t>
        <a:bodyPr/>
        <a:lstStyle/>
        <a:p>
          <a:endParaRPr lang="ru-RU"/>
        </a:p>
      </dgm:t>
    </dgm:pt>
    <dgm:pt modelId="{84EBD071-9363-45CD-9B61-74580B17217A}">
      <dgm:prSet custT="1"/>
      <dgm:spPr/>
      <dgm:t>
        <a:bodyPr/>
        <a:lstStyle/>
        <a:p>
          <a:pPr rtl="0"/>
          <a:r>
            <a:rPr lang="ru-RU" sz="1600" b="1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Интегрированные</a:t>
          </a:r>
          <a:endParaRPr lang="ru-RU" sz="1600" b="1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gm:t>
    </dgm:pt>
    <dgm:pt modelId="{ED191A38-5DC0-4677-84C9-6D7E0C46F210}" type="parTrans" cxnId="{E651D317-69CF-45E3-9485-33DABD4BB3C9}">
      <dgm:prSet/>
      <dgm:spPr/>
      <dgm:t>
        <a:bodyPr/>
        <a:lstStyle/>
        <a:p>
          <a:endParaRPr lang="ru-RU"/>
        </a:p>
      </dgm:t>
    </dgm:pt>
    <dgm:pt modelId="{430F7372-B5EA-4700-B406-AC4EE4DC8B8C}" type="sibTrans" cxnId="{E651D317-69CF-45E3-9485-33DABD4BB3C9}">
      <dgm:prSet/>
      <dgm:spPr/>
      <dgm:t>
        <a:bodyPr/>
        <a:lstStyle/>
        <a:p>
          <a:endParaRPr lang="ru-RU"/>
        </a:p>
      </dgm:t>
    </dgm:pt>
    <dgm:pt modelId="{2FA337BA-2764-4AA1-ABA4-916A510882E7}">
      <dgm:prSet custT="1"/>
      <dgm:spPr/>
      <dgm:t>
        <a:bodyPr/>
        <a:lstStyle/>
        <a:p>
          <a:pPr rtl="0"/>
          <a:r>
            <a:rPr lang="ru-RU" sz="1600" b="1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Комплексные</a:t>
          </a:r>
          <a:endParaRPr lang="ru-RU" sz="1600" b="1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gm:t>
    </dgm:pt>
    <dgm:pt modelId="{012E28A6-724B-4283-8201-8596ED54272C}" type="parTrans" cxnId="{67D39D52-6CAA-44D7-98E2-216858963A26}">
      <dgm:prSet/>
      <dgm:spPr/>
      <dgm:t>
        <a:bodyPr/>
        <a:lstStyle/>
        <a:p>
          <a:endParaRPr lang="ru-RU"/>
        </a:p>
      </dgm:t>
    </dgm:pt>
    <dgm:pt modelId="{65616EB0-D5AE-495A-AC77-694879947FC6}" type="sibTrans" cxnId="{67D39D52-6CAA-44D7-98E2-216858963A26}">
      <dgm:prSet/>
      <dgm:spPr/>
      <dgm:t>
        <a:bodyPr/>
        <a:lstStyle/>
        <a:p>
          <a:endParaRPr lang="ru-RU"/>
        </a:p>
      </dgm:t>
    </dgm:pt>
    <dgm:pt modelId="{9ED985BC-CE41-43D8-9D3D-EE2C31E5173C}">
      <dgm:prSet custT="1"/>
      <dgm:spPr/>
      <dgm:t>
        <a:bodyPr/>
        <a:lstStyle/>
        <a:p>
          <a:pPr rtl="0"/>
          <a:r>
            <a:rPr lang="ru-RU" sz="1600" b="1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Игровые (в форме подвижных игр малой, средней и большой интенсивности)</a:t>
          </a:r>
          <a:endParaRPr lang="ru-RU" sz="1600" b="1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gm:t>
    </dgm:pt>
    <dgm:pt modelId="{E3D896B9-4C4B-4510-9ED6-96751205E0E8}" type="parTrans" cxnId="{B52CB552-77A3-4CDA-B2DD-0478805162B1}">
      <dgm:prSet/>
      <dgm:spPr/>
      <dgm:t>
        <a:bodyPr/>
        <a:lstStyle/>
        <a:p>
          <a:endParaRPr lang="ru-RU"/>
        </a:p>
      </dgm:t>
    </dgm:pt>
    <dgm:pt modelId="{031BBF58-3F78-4280-8A37-C2E42C9A465E}" type="sibTrans" cxnId="{B52CB552-77A3-4CDA-B2DD-0478805162B1}">
      <dgm:prSet/>
      <dgm:spPr/>
      <dgm:t>
        <a:bodyPr/>
        <a:lstStyle/>
        <a:p>
          <a:endParaRPr lang="ru-RU"/>
        </a:p>
      </dgm:t>
    </dgm:pt>
    <dgm:pt modelId="{EBD747F5-DBFB-48BE-ABA1-6F3050BCF697}">
      <dgm:prSet custT="1"/>
      <dgm:spPr/>
      <dgm:t>
        <a:bodyPr/>
        <a:lstStyle/>
        <a:p>
          <a:pPr rtl="0"/>
          <a:r>
            <a:rPr lang="ru-RU" sz="1600" b="1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Сюжетные</a:t>
          </a:r>
          <a:endParaRPr lang="ru-RU" sz="1600" b="1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gm:t>
    </dgm:pt>
    <dgm:pt modelId="{5C91AE19-758C-4EC8-A744-67B724D67D37}" type="parTrans" cxnId="{F10CFFDA-8777-4B27-82FF-42EBD0928B17}">
      <dgm:prSet/>
      <dgm:spPr/>
      <dgm:t>
        <a:bodyPr/>
        <a:lstStyle/>
        <a:p>
          <a:endParaRPr lang="ru-RU"/>
        </a:p>
      </dgm:t>
    </dgm:pt>
    <dgm:pt modelId="{54523129-7AA2-4139-B1E8-134CFEF4241D}" type="sibTrans" cxnId="{F10CFFDA-8777-4B27-82FF-42EBD0928B17}">
      <dgm:prSet/>
      <dgm:spPr/>
      <dgm:t>
        <a:bodyPr/>
        <a:lstStyle/>
        <a:p>
          <a:endParaRPr lang="ru-RU"/>
        </a:p>
      </dgm:t>
    </dgm:pt>
    <dgm:pt modelId="{87224CF1-59F5-46B7-A631-388C71A122D6}">
      <dgm:prSet custT="1"/>
      <dgm:spPr/>
      <dgm:t>
        <a:bodyPr/>
        <a:lstStyle/>
        <a:p>
          <a:pPr rtl="0"/>
          <a:r>
            <a:rPr lang="ru-RU" sz="1600" b="1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Учебно-тренировочные</a:t>
          </a:r>
          <a:endParaRPr lang="ru-RU" sz="1600" b="1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gm:t>
    </dgm:pt>
    <dgm:pt modelId="{E3276905-3824-42B8-B00D-7A6F90DE2EBF}" type="parTrans" cxnId="{18753169-1205-405E-BCD6-772C1CDB4930}">
      <dgm:prSet/>
      <dgm:spPr/>
      <dgm:t>
        <a:bodyPr/>
        <a:lstStyle/>
        <a:p>
          <a:endParaRPr lang="ru-RU"/>
        </a:p>
      </dgm:t>
    </dgm:pt>
    <dgm:pt modelId="{F2FE2F1A-F962-45C4-B079-4ED3E94089F3}" type="sibTrans" cxnId="{18753169-1205-405E-BCD6-772C1CDB4930}">
      <dgm:prSet/>
      <dgm:spPr/>
      <dgm:t>
        <a:bodyPr/>
        <a:lstStyle/>
        <a:p>
          <a:endParaRPr lang="ru-RU"/>
        </a:p>
      </dgm:t>
    </dgm:pt>
    <dgm:pt modelId="{F3002ACC-32C6-4FD0-9866-9F5EBA9BDEFF}">
      <dgm:prSet custT="1"/>
      <dgm:spPr/>
      <dgm:t>
        <a:bodyPr/>
        <a:lstStyle/>
        <a:p>
          <a:pPr rtl="0"/>
          <a:r>
            <a:rPr lang="ru-RU" sz="1600" b="1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Контрольно-диагностические</a:t>
          </a:r>
          <a:endParaRPr lang="ru-RU" sz="1600" b="1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gm:t>
    </dgm:pt>
    <dgm:pt modelId="{521954AE-1AB6-4C91-B228-7EB314E14EC2}" type="parTrans" cxnId="{579D4C8F-B818-44F4-BB47-296314BCD54B}">
      <dgm:prSet/>
      <dgm:spPr/>
      <dgm:t>
        <a:bodyPr/>
        <a:lstStyle/>
        <a:p>
          <a:endParaRPr lang="ru-RU"/>
        </a:p>
      </dgm:t>
    </dgm:pt>
    <dgm:pt modelId="{752A4B89-82A1-4547-93B0-291A5F2996E3}" type="sibTrans" cxnId="{579D4C8F-B818-44F4-BB47-296314BCD54B}">
      <dgm:prSet/>
      <dgm:spPr/>
      <dgm:t>
        <a:bodyPr/>
        <a:lstStyle/>
        <a:p>
          <a:endParaRPr lang="ru-RU"/>
        </a:p>
      </dgm:t>
    </dgm:pt>
    <dgm:pt modelId="{E44D69F9-70DA-4E69-A797-C241DA067BE8}">
      <dgm:prSet custT="1"/>
      <dgm:spPr/>
      <dgm:t>
        <a:bodyPr/>
        <a:lstStyle/>
        <a:p>
          <a:pPr rtl="0"/>
          <a:r>
            <a:rPr lang="ru-RU" sz="1600" b="1" dirty="0" err="1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НОД-поход</a:t>
          </a:r>
          <a:r>
            <a:rPr lang="ru-RU" sz="1600" b="1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, прогулка</a:t>
          </a:r>
          <a:endParaRPr lang="ru-RU" sz="1600" b="1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gm:t>
    </dgm:pt>
    <dgm:pt modelId="{A4CE7162-9CED-47E1-A9DC-6A987ACD8C3A}" type="parTrans" cxnId="{67CB9745-83E6-419F-B1B6-042E23571588}">
      <dgm:prSet/>
      <dgm:spPr/>
      <dgm:t>
        <a:bodyPr/>
        <a:lstStyle/>
        <a:p>
          <a:endParaRPr lang="ru-RU"/>
        </a:p>
      </dgm:t>
    </dgm:pt>
    <dgm:pt modelId="{1AE3C1D6-97A4-45F9-82E8-9AF8B8662367}" type="sibTrans" cxnId="{67CB9745-83E6-419F-B1B6-042E23571588}">
      <dgm:prSet/>
      <dgm:spPr/>
      <dgm:t>
        <a:bodyPr/>
        <a:lstStyle/>
        <a:p>
          <a:endParaRPr lang="ru-RU"/>
        </a:p>
      </dgm:t>
    </dgm:pt>
    <dgm:pt modelId="{2562D846-A1A0-4E04-8A6E-FDE79E048920}">
      <dgm:prSet custT="1"/>
      <dgm:spPr/>
      <dgm:t>
        <a:bodyPr/>
        <a:lstStyle/>
        <a:p>
          <a:pPr rtl="0"/>
          <a:r>
            <a:rPr lang="ru-RU" sz="1600" b="1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НОД – эстафета, соревнование</a:t>
          </a:r>
          <a:endParaRPr lang="ru-RU" sz="1600" b="1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gm:t>
    </dgm:pt>
    <dgm:pt modelId="{F6CD8991-0636-45E5-83F7-FC52F6BD1D9B}" type="parTrans" cxnId="{A6B48A8E-5048-4C97-A96B-20269AD8F06A}">
      <dgm:prSet/>
      <dgm:spPr/>
      <dgm:t>
        <a:bodyPr/>
        <a:lstStyle/>
        <a:p>
          <a:endParaRPr lang="ru-RU"/>
        </a:p>
      </dgm:t>
    </dgm:pt>
    <dgm:pt modelId="{91F775DB-52E2-4441-A5AA-7D0AB983C63A}" type="sibTrans" cxnId="{A6B48A8E-5048-4C97-A96B-20269AD8F06A}">
      <dgm:prSet/>
      <dgm:spPr/>
      <dgm:t>
        <a:bodyPr/>
        <a:lstStyle/>
        <a:p>
          <a:endParaRPr lang="ru-RU"/>
        </a:p>
      </dgm:t>
    </dgm:pt>
    <dgm:pt modelId="{DA61C268-50FA-4ED8-8222-CCF6938ACD5D}">
      <dgm:prSet custT="1"/>
      <dgm:spPr/>
      <dgm:t>
        <a:bodyPr/>
        <a:lstStyle/>
        <a:p>
          <a:pPr rtl="0"/>
          <a:r>
            <a:rPr lang="ru-RU" sz="1600" b="1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Построенные на музыкально-ритмических композициях</a:t>
          </a:r>
          <a:endParaRPr lang="ru-RU" sz="1600" b="1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gm:t>
    </dgm:pt>
    <dgm:pt modelId="{416C8C9E-947D-4D6F-BDB0-A149E167C318}" type="parTrans" cxnId="{D3620947-7AA6-476C-BC9D-C09E8660714A}">
      <dgm:prSet/>
      <dgm:spPr/>
      <dgm:t>
        <a:bodyPr/>
        <a:lstStyle/>
        <a:p>
          <a:endParaRPr lang="ru-RU"/>
        </a:p>
      </dgm:t>
    </dgm:pt>
    <dgm:pt modelId="{40BE4653-2CB5-4DB5-B870-176217D097C5}" type="sibTrans" cxnId="{D3620947-7AA6-476C-BC9D-C09E8660714A}">
      <dgm:prSet/>
      <dgm:spPr/>
      <dgm:t>
        <a:bodyPr/>
        <a:lstStyle/>
        <a:p>
          <a:endParaRPr lang="ru-RU"/>
        </a:p>
      </dgm:t>
    </dgm:pt>
    <dgm:pt modelId="{FDD228CE-8423-4F23-9205-4B21B2EF4EEF}">
      <dgm:prSet custT="1"/>
      <dgm:spPr/>
      <dgm:t>
        <a:bodyPr/>
        <a:lstStyle/>
        <a:p>
          <a:pPr rtl="0"/>
          <a:r>
            <a:rPr lang="ru-RU" sz="1600" b="1" dirty="0" err="1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Культурно-досуговой</a:t>
          </a:r>
          <a:r>
            <a:rPr lang="ru-RU" sz="1600" b="1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 направленности (спортивные праздники, развлечения)</a:t>
          </a:r>
          <a:endParaRPr lang="ru-RU" sz="1600" b="1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gm:t>
    </dgm:pt>
    <dgm:pt modelId="{8C3DC583-7DE8-4BE2-988B-BC856430D806}" type="parTrans" cxnId="{603E3026-20E5-4CAF-9D93-DE79C55A7B11}">
      <dgm:prSet/>
      <dgm:spPr/>
      <dgm:t>
        <a:bodyPr/>
        <a:lstStyle/>
        <a:p>
          <a:endParaRPr lang="ru-RU"/>
        </a:p>
      </dgm:t>
    </dgm:pt>
    <dgm:pt modelId="{1E8BB57A-0CCF-445A-BB59-06B67BC4806D}" type="sibTrans" cxnId="{603E3026-20E5-4CAF-9D93-DE79C55A7B11}">
      <dgm:prSet/>
      <dgm:spPr/>
      <dgm:t>
        <a:bodyPr/>
        <a:lstStyle/>
        <a:p>
          <a:endParaRPr lang="ru-RU"/>
        </a:p>
      </dgm:t>
    </dgm:pt>
    <dgm:pt modelId="{7B0B4017-86EB-474A-8A43-71FD9AA4CBAC}" type="pres">
      <dgm:prSet presAssocID="{CA0929FC-2359-4F53-B976-ADB41302E87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68B1D9-8B01-4289-8958-D76F081CE41E}" type="pres">
      <dgm:prSet presAssocID="{908F427D-C9FB-4FD9-9F40-987D390E2E9F}" presName="parentText" presStyleLbl="node1" presStyleIdx="0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BE5086-D161-410A-9F19-8679054A7126}" type="pres">
      <dgm:prSet presAssocID="{B227C650-E79A-4B67-B5C4-DFB77DBB15C4}" presName="spacer" presStyleCnt="0"/>
      <dgm:spPr/>
    </dgm:pt>
    <dgm:pt modelId="{84D92BCD-3B0E-4075-8AC0-3D5444DEDC08}" type="pres">
      <dgm:prSet presAssocID="{84EBD071-9363-45CD-9B61-74580B17217A}" presName="parentText" presStyleLbl="node1" presStyleIdx="1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A0D76B-0621-4154-934A-706F28D5D57B}" type="pres">
      <dgm:prSet presAssocID="{430F7372-B5EA-4700-B406-AC4EE4DC8B8C}" presName="spacer" presStyleCnt="0"/>
      <dgm:spPr/>
    </dgm:pt>
    <dgm:pt modelId="{CB0FD340-5B64-4C65-9AF3-85DB2D6CDC3C}" type="pres">
      <dgm:prSet presAssocID="{2FA337BA-2764-4AA1-ABA4-916A510882E7}" presName="parentText" presStyleLbl="node1" presStyleIdx="2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233D2A-2688-4B3C-8F29-7C904AF651D5}" type="pres">
      <dgm:prSet presAssocID="{65616EB0-D5AE-495A-AC77-694879947FC6}" presName="spacer" presStyleCnt="0"/>
      <dgm:spPr/>
    </dgm:pt>
    <dgm:pt modelId="{9221E30B-4D56-460F-B1B5-26C415CFD9B7}" type="pres">
      <dgm:prSet presAssocID="{9ED985BC-CE41-43D8-9D3D-EE2C31E5173C}" presName="parentText" presStyleLbl="node1" presStyleIdx="3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784960-D309-4B0C-B7D2-412173405C9F}" type="pres">
      <dgm:prSet presAssocID="{031BBF58-3F78-4280-8A37-C2E42C9A465E}" presName="spacer" presStyleCnt="0"/>
      <dgm:spPr/>
    </dgm:pt>
    <dgm:pt modelId="{5A902CA2-ECD6-44E4-AF7D-8A67F81FEE1F}" type="pres">
      <dgm:prSet presAssocID="{EBD747F5-DBFB-48BE-ABA1-6F3050BCF697}" presName="parentText" presStyleLbl="node1" presStyleIdx="4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47D6C4-734F-4B48-AFE3-46A341FBC036}" type="pres">
      <dgm:prSet presAssocID="{54523129-7AA2-4139-B1E8-134CFEF4241D}" presName="spacer" presStyleCnt="0"/>
      <dgm:spPr/>
    </dgm:pt>
    <dgm:pt modelId="{751B2398-4A4E-4264-AC6C-5D7E57954680}" type="pres">
      <dgm:prSet presAssocID="{87224CF1-59F5-46B7-A631-388C71A122D6}" presName="parentText" presStyleLbl="node1" presStyleIdx="5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6C5F64-49A0-47B9-9CED-A86047DCA7A1}" type="pres">
      <dgm:prSet presAssocID="{F2FE2F1A-F962-45C4-B079-4ED3E94089F3}" presName="spacer" presStyleCnt="0"/>
      <dgm:spPr/>
    </dgm:pt>
    <dgm:pt modelId="{FB5F9B4C-4DF6-42B2-B2B1-7090E68F1DD2}" type="pres">
      <dgm:prSet presAssocID="{F3002ACC-32C6-4FD0-9866-9F5EBA9BDEFF}" presName="parentText" presStyleLbl="node1" presStyleIdx="6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3AE0AF-E77E-44AF-8070-8666978558C6}" type="pres">
      <dgm:prSet presAssocID="{752A4B89-82A1-4547-93B0-291A5F2996E3}" presName="spacer" presStyleCnt="0"/>
      <dgm:spPr/>
    </dgm:pt>
    <dgm:pt modelId="{E71013F1-B806-4B41-82F0-924C883DC4F3}" type="pres">
      <dgm:prSet presAssocID="{E44D69F9-70DA-4E69-A797-C241DA067BE8}" presName="parentText" presStyleLbl="node1" presStyleIdx="7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3F65CC-DA9B-42E1-AC5E-930512F520C5}" type="pres">
      <dgm:prSet presAssocID="{1AE3C1D6-97A4-45F9-82E8-9AF8B8662367}" presName="spacer" presStyleCnt="0"/>
      <dgm:spPr/>
    </dgm:pt>
    <dgm:pt modelId="{E6C28AAB-D2A0-4610-AEA2-0BEE35C23927}" type="pres">
      <dgm:prSet presAssocID="{2562D846-A1A0-4E04-8A6E-FDE79E048920}" presName="parentText" presStyleLbl="node1" presStyleIdx="8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8D5199-31E9-4D87-A943-337DF1FC235A}" type="pres">
      <dgm:prSet presAssocID="{91F775DB-52E2-4441-A5AA-7D0AB983C63A}" presName="spacer" presStyleCnt="0"/>
      <dgm:spPr/>
    </dgm:pt>
    <dgm:pt modelId="{C294F854-28FD-4021-A9B5-F3A5393867C4}" type="pres">
      <dgm:prSet presAssocID="{DA61C268-50FA-4ED8-8222-CCF6938ACD5D}" presName="parentText" presStyleLbl="node1" presStyleIdx="9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44EB71-1675-4333-A8AB-AA1E05E3FAA9}" type="pres">
      <dgm:prSet presAssocID="{40BE4653-2CB5-4DB5-B870-176217D097C5}" presName="spacer" presStyleCnt="0"/>
      <dgm:spPr/>
    </dgm:pt>
    <dgm:pt modelId="{C9D3DCD2-DBA0-48F1-ACEA-4C58047A6FE5}" type="pres">
      <dgm:prSet presAssocID="{FDD228CE-8423-4F23-9205-4B21B2EF4EEF}" presName="parentText" presStyleLbl="node1" presStyleIdx="10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E71E326-11B7-45E3-81EC-0A2A4CA28D6F}" type="presOf" srcId="{2FA337BA-2764-4AA1-ABA4-916A510882E7}" destId="{CB0FD340-5B64-4C65-9AF3-85DB2D6CDC3C}" srcOrd="0" destOrd="0" presId="urn:microsoft.com/office/officeart/2005/8/layout/vList2"/>
    <dgm:cxn modelId="{B52CB552-77A3-4CDA-B2DD-0478805162B1}" srcId="{CA0929FC-2359-4F53-B976-ADB41302E87E}" destId="{9ED985BC-CE41-43D8-9D3D-EE2C31E5173C}" srcOrd="3" destOrd="0" parTransId="{E3D896B9-4C4B-4510-9ED6-96751205E0E8}" sibTransId="{031BBF58-3F78-4280-8A37-C2E42C9A465E}"/>
    <dgm:cxn modelId="{67D39D52-6CAA-44D7-98E2-216858963A26}" srcId="{CA0929FC-2359-4F53-B976-ADB41302E87E}" destId="{2FA337BA-2764-4AA1-ABA4-916A510882E7}" srcOrd="2" destOrd="0" parTransId="{012E28A6-724B-4283-8201-8596ED54272C}" sibTransId="{65616EB0-D5AE-495A-AC77-694879947FC6}"/>
    <dgm:cxn modelId="{18753169-1205-405E-BCD6-772C1CDB4930}" srcId="{CA0929FC-2359-4F53-B976-ADB41302E87E}" destId="{87224CF1-59F5-46B7-A631-388C71A122D6}" srcOrd="5" destOrd="0" parTransId="{E3276905-3824-42B8-B00D-7A6F90DE2EBF}" sibTransId="{F2FE2F1A-F962-45C4-B079-4ED3E94089F3}"/>
    <dgm:cxn modelId="{D3620947-7AA6-476C-BC9D-C09E8660714A}" srcId="{CA0929FC-2359-4F53-B976-ADB41302E87E}" destId="{DA61C268-50FA-4ED8-8222-CCF6938ACD5D}" srcOrd="9" destOrd="0" parTransId="{416C8C9E-947D-4D6F-BDB0-A149E167C318}" sibTransId="{40BE4653-2CB5-4DB5-B870-176217D097C5}"/>
    <dgm:cxn modelId="{DB207F9C-6644-4D6D-95B2-A408D7D40116}" type="presOf" srcId="{F3002ACC-32C6-4FD0-9866-9F5EBA9BDEFF}" destId="{FB5F9B4C-4DF6-42B2-B2B1-7090E68F1DD2}" srcOrd="0" destOrd="0" presId="urn:microsoft.com/office/officeart/2005/8/layout/vList2"/>
    <dgm:cxn modelId="{56CF8326-9D9C-4107-BA9C-9C89FC1B756F}" type="presOf" srcId="{CA0929FC-2359-4F53-B976-ADB41302E87E}" destId="{7B0B4017-86EB-474A-8A43-71FD9AA4CBAC}" srcOrd="0" destOrd="0" presId="urn:microsoft.com/office/officeart/2005/8/layout/vList2"/>
    <dgm:cxn modelId="{603E3026-20E5-4CAF-9D93-DE79C55A7B11}" srcId="{CA0929FC-2359-4F53-B976-ADB41302E87E}" destId="{FDD228CE-8423-4F23-9205-4B21B2EF4EEF}" srcOrd="10" destOrd="0" parTransId="{8C3DC583-7DE8-4BE2-988B-BC856430D806}" sibTransId="{1E8BB57A-0CCF-445A-BB59-06B67BC4806D}"/>
    <dgm:cxn modelId="{E651D317-69CF-45E3-9485-33DABD4BB3C9}" srcId="{CA0929FC-2359-4F53-B976-ADB41302E87E}" destId="{84EBD071-9363-45CD-9B61-74580B17217A}" srcOrd="1" destOrd="0" parTransId="{ED191A38-5DC0-4677-84C9-6D7E0C46F210}" sibTransId="{430F7372-B5EA-4700-B406-AC4EE4DC8B8C}"/>
    <dgm:cxn modelId="{1CECCDC8-55A8-416D-9682-4F1EA7D680E8}" type="presOf" srcId="{908F427D-C9FB-4FD9-9F40-987D390E2E9F}" destId="{A568B1D9-8B01-4289-8958-D76F081CE41E}" srcOrd="0" destOrd="0" presId="urn:microsoft.com/office/officeart/2005/8/layout/vList2"/>
    <dgm:cxn modelId="{36D49DCC-CB35-457D-8D9F-95273D26DF0B}" type="presOf" srcId="{EBD747F5-DBFB-48BE-ABA1-6F3050BCF697}" destId="{5A902CA2-ECD6-44E4-AF7D-8A67F81FEE1F}" srcOrd="0" destOrd="0" presId="urn:microsoft.com/office/officeart/2005/8/layout/vList2"/>
    <dgm:cxn modelId="{AC68EB64-B6FC-449C-8CF3-9820030422F7}" type="presOf" srcId="{DA61C268-50FA-4ED8-8222-CCF6938ACD5D}" destId="{C294F854-28FD-4021-A9B5-F3A5393867C4}" srcOrd="0" destOrd="0" presId="urn:microsoft.com/office/officeart/2005/8/layout/vList2"/>
    <dgm:cxn modelId="{1A1A2B3D-1FBC-4A50-AAAE-B60FAF64800A}" type="presOf" srcId="{E44D69F9-70DA-4E69-A797-C241DA067BE8}" destId="{E71013F1-B806-4B41-82F0-924C883DC4F3}" srcOrd="0" destOrd="0" presId="urn:microsoft.com/office/officeart/2005/8/layout/vList2"/>
    <dgm:cxn modelId="{EED2C98E-D389-4ABD-9E49-560FE542B87A}" type="presOf" srcId="{9ED985BC-CE41-43D8-9D3D-EE2C31E5173C}" destId="{9221E30B-4D56-460F-B1B5-26C415CFD9B7}" srcOrd="0" destOrd="0" presId="urn:microsoft.com/office/officeart/2005/8/layout/vList2"/>
    <dgm:cxn modelId="{962C5E75-AEC7-467D-8FA0-49AF92469F90}" type="presOf" srcId="{87224CF1-59F5-46B7-A631-388C71A122D6}" destId="{751B2398-4A4E-4264-AC6C-5D7E57954680}" srcOrd="0" destOrd="0" presId="urn:microsoft.com/office/officeart/2005/8/layout/vList2"/>
    <dgm:cxn modelId="{98A59B55-479E-47A2-8943-80DDDAFBAF93}" type="presOf" srcId="{FDD228CE-8423-4F23-9205-4B21B2EF4EEF}" destId="{C9D3DCD2-DBA0-48F1-ACEA-4C58047A6FE5}" srcOrd="0" destOrd="0" presId="urn:microsoft.com/office/officeart/2005/8/layout/vList2"/>
    <dgm:cxn modelId="{7C2E539F-FF80-4E18-9F9D-F6D3116DFB76}" type="presOf" srcId="{84EBD071-9363-45CD-9B61-74580B17217A}" destId="{84D92BCD-3B0E-4075-8AC0-3D5444DEDC08}" srcOrd="0" destOrd="0" presId="urn:microsoft.com/office/officeart/2005/8/layout/vList2"/>
    <dgm:cxn modelId="{F14A374C-F862-409D-9801-2B7E70D26F14}" type="presOf" srcId="{2562D846-A1A0-4E04-8A6E-FDE79E048920}" destId="{E6C28AAB-D2A0-4610-AEA2-0BEE35C23927}" srcOrd="0" destOrd="0" presId="urn:microsoft.com/office/officeart/2005/8/layout/vList2"/>
    <dgm:cxn modelId="{67CB9745-83E6-419F-B1B6-042E23571588}" srcId="{CA0929FC-2359-4F53-B976-ADB41302E87E}" destId="{E44D69F9-70DA-4E69-A797-C241DA067BE8}" srcOrd="7" destOrd="0" parTransId="{A4CE7162-9CED-47E1-A9DC-6A987ACD8C3A}" sibTransId="{1AE3C1D6-97A4-45F9-82E8-9AF8B8662367}"/>
    <dgm:cxn modelId="{F10CFFDA-8777-4B27-82FF-42EBD0928B17}" srcId="{CA0929FC-2359-4F53-B976-ADB41302E87E}" destId="{EBD747F5-DBFB-48BE-ABA1-6F3050BCF697}" srcOrd="4" destOrd="0" parTransId="{5C91AE19-758C-4EC8-A744-67B724D67D37}" sibTransId="{54523129-7AA2-4139-B1E8-134CFEF4241D}"/>
    <dgm:cxn modelId="{579D4C8F-B818-44F4-BB47-296314BCD54B}" srcId="{CA0929FC-2359-4F53-B976-ADB41302E87E}" destId="{F3002ACC-32C6-4FD0-9866-9F5EBA9BDEFF}" srcOrd="6" destOrd="0" parTransId="{521954AE-1AB6-4C91-B228-7EB314E14EC2}" sibTransId="{752A4B89-82A1-4547-93B0-291A5F2996E3}"/>
    <dgm:cxn modelId="{3EDA77CC-89AD-4E89-B29F-25F4E725FD7E}" srcId="{CA0929FC-2359-4F53-B976-ADB41302E87E}" destId="{908F427D-C9FB-4FD9-9F40-987D390E2E9F}" srcOrd="0" destOrd="0" parTransId="{CA3866B1-3935-4270-8D20-C575A112E009}" sibTransId="{B227C650-E79A-4B67-B5C4-DFB77DBB15C4}"/>
    <dgm:cxn modelId="{A6B48A8E-5048-4C97-A96B-20269AD8F06A}" srcId="{CA0929FC-2359-4F53-B976-ADB41302E87E}" destId="{2562D846-A1A0-4E04-8A6E-FDE79E048920}" srcOrd="8" destOrd="0" parTransId="{F6CD8991-0636-45E5-83F7-FC52F6BD1D9B}" sibTransId="{91F775DB-52E2-4441-A5AA-7D0AB983C63A}"/>
    <dgm:cxn modelId="{1550D8FB-E52E-4471-A9F1-0FEE95519313}" type="presParOf" srcId="{7B0B4017-86EB-474A-8A43-71FD9AA4CBAC}" destId="{A568B1D9-8B01-4289-8958-D76F081CE41E}" srcOrd="0" destOrd="0" presId="urn:microsoft.com/office/officeart/2005/8/layout/vList2"/>
    <dgm:cxn modelId="{9E0BB973-5B9E-4269-A73E-5808E93531EA}" type="presParOf" srcId="{7B0B4017-86EB-474A-8A43-71FD9AA4CBAC}" destId="{57BE5086-D161-410A-9F19-8679054A7126}" srcOrd="1" destOrd="0" presId="urn:microsoft.com/office/officeart/2005/8/layout/vList2"/>
    <dgm:cxn modelId="{70B9C45E-0EF7-484E-9453-3351317E3F8B}" type="presParOf" srcId="{7B0B4017-86EB-474A-8A43-71FD9AA4CBAC}" destId="{84D92BCD-3B0E-4075-8AC0-3D5444DEDC08}" srcOrd="2" destOrd="0" presId="urn:microsoft.com/office/officeart/2005/8/layout/vList2"/>
    <dgm:cxn modelId="{1A53C143-398E-417C-8D06-9410062E8C37}" type="presParOf" srcId="{7B0B4017-86EB-474A-8A43-71FD9AA4CBAC}" destId="{E2A0D76B-0621-4154-934A-706F28D5D57B}" srcOrd="3" destOrd="0" presId="urn:microsoft.com/office/officeart/2005/8/layout/vList2"/>
    <dgm:cxn modelId="{9289DD75-BE22-4F27-B477-0793A55D9E31}" type="presParOf" srcId="{7B0B4017-86EB-474A-8A43-71FD9AA4CBAC}" destId="{CB0FD340-5B64-4C65-9AF3-85DB2D6CDC3C}" srcOrd="4" destOrd="0" presId="urn:microsoft.com/office/officeart/2005/8/layout/vList2"/>
    <dgm:cxn modelId="{D15F9F84-2523-4D3F-B9DC-3AD369BB4019}" type="presParOf" srcId="{7B0B4017-86EB-474A-8A43-71FD9AA4CBAC}" destId="{A5233D2A-2688-4B3C-8F29-7C904AF651D5}" srcOrd="5" destOrd="0" presId="urn:microsoft.com/office/officeart/2005/8/layout/vList2"/>
    <dgm:cxn modelId="{6FD02E07-0229-4D88-AD53-739DD0492AAE}" type="presParOf" srcId="{7B0B4017-86EB-474A-8A43-71FD9AA4CBAC}" destId="{9221E30B-4D56-460F-B1B5-26C415CFD9B7}" srcOrd="6" destOrd="0" presId="urn:microsoft.com/office/officeart/2005/8/layout/vList2"/>
    <dgm:cxn modelId="{4001C61E-718F-4513-9EB4-FB44523A8AD4}" type="presParOf" srcId="{7B0B4017-86EB-474A-8A43-71FD9AA4CBAC}" destId="{D1784960-D309-4B0C-B7D2-412173405C9F}" srcOrd="7" destOrd="0" presId="urn:microsoft.com/office/officeart/2005/8/layout/vList2"/>
    <dgm:cxn modelId="{A5052D02-6404-4971-AF8E-7E1F52E36FD0}" type="presParOf" srcId="{7B0B4017-86EB-474A-8A43-71FD9AA4CBAC}" destId="{5A902CA2-ECD6-44E4-AF7D-8A67F81FEE1F}" srcOrd="8" destOrd="0" presId="urn:microsoft.com/office/officeart/2005/8/layout/vList2"/>
    <dgm:cxn modelId="{71A54F50-005C-48C1-BFEC-7B51FA38396C}" type="presParOf" srcId="{7B0B4017-86EB-474A-8A43-71FD9AA4CBAC}" destId="{7647D6C4-734F-4B48-AFE3-46A341FBC036}" srcOrd="9" destOrd="0" presId="urn:microsoft.com/office/officeart/2005/8/layout/vList2"/>
    <dgm:cxn modelId="{F635E842-4EC7-4B88-B406-8BD005F9E9A1}" type="presParOf" srcId="{7B0B4017-86EB-474A-8A43-71FD9AA4CBAC}" destId="{751B2398-4A4E-4264-AC6C-5D7E57954680}" srcOrd="10" destOrd="0" presId="urn:microsoft.com/office/officeart/2005/8/layout/vList2"/>
    <dgm:cxn modelId="{DE26532D-9F8A-46EB-A14F-CB5F796D524E}" type="presParOf" srcId="{7B0B4017-86EB-474A-8A43-71FD9AA4CBAC}" destId="{376C5F64-49A0-47B9-9CED-A86047DCA7A1}" srcOrd="11" destOrd="0" presId="urn:microsoft.com/office/officeart/2005/8/layout/vList2"/>
    <dgm:cxn modelId="{52A4CB86-853A-40EC-A976-B6B7D7F9FBEA}" type="presParOf" srcId="{7B0B4017-86EB-474A-8A43-71FD9AA4CBAC}" destId="{FB5F9B4C-4DF6-42B2-B2B1-7090E68F1DD2}" srcOrd="12" destOrd="0" presId="urn:microsoft.com/office/officeart/2005/8/layout/vList2"/>
    <dgm:cxn modelId="{4A16FF9B-D93F-4340-A215-D8E8181DC8DF}" type="presParOf" srcId="{7B0B4017-86EB-474A-8A43-71FD9AA4CBAC}" destId="{5C3AE0AF-E77E-44AF-8070-8666978558C6}" srcOrd="13" destOrd="0" presId="urn:microsoft.com/office/officeart/2005/8/layout/vList2"/>
    <dgm:cxn modelId="{B4350AC5-06D5-4329-803F-FE3CBE5C43D0}" type="presParOf" srcId="{7B0B4017-86EB-474A-8A43-71FD9AA4CBAC}" destId="{E71013F1-B806-4B41-82F0-924C883DC4F3}" srcOrd="14" destOrd="0" presId="urn:microsoft.com/office/officeart/2005/8/layout/vList2"/>
    <dgm:cxn modelId="{15BB965C-3568-4AD5-B281-8ED2F32EAB6F}" type="presParOf" srcId="{7B0B4017-86EB-474A-8A43-71FD9AA4CBAC}" destId="{7F3F65CC-DA9B-42E1-AC5E-930512F520C5}" srcOrd="15" destOrd="0" presId="urn:microsoft.com/office/officeart/2005/8/layout/vList2"/>
    <dgm:cxn modelId="{46EB4EB2-74D6-4F3C-9D73-A97E4D6ECE62}" type="presParOf" srcId="{7B0B4017-86EB-474A-8A43-71FD9AA4CBAC}" destId="{E6C28AAB-D2A0-4610-AEA2-0BEE35C23927}" srcOrd="16" destOrd="0" presId="urn:microsoft.com/office/officeart/2005/8/layout/vList2"/>
    <dgm:cxn modelId="{7A6210C1-4CCF-402D-AA31-02213C4F5261}" type="presParOf" srcId="{7B0B4017-86EB-474A-8A43-71FD9AA4CBAC}" destId="{0E8D5199-31E9-4D87-A943-337DF1FC235A}" srcOrd="17" destOrd="0" presId="urn:microsoft.com/office/officeart/2005/8/layout/vList2"/>
    <dgm:cxn modelId="{13E58C63-369A-4228-95F4-1189A39AF3FC}" type="presParOf" srcId="{7B0B4017-86EB-474A-8A43-71FD9AA4CBAC}" destId="{C294F854-28FD-4021-A9B5-F3A5393867C4}" srcOrd="18" destOrd="0" presId="urn:microsoft.com/office/officeart/2005/8/layout/vList2"/>
    <dgm:cxn modelId="{7743E7C7-7DDC-4312-977E-2A193F78D90D}" type="presParOf" srcId="{7B0B4017-86EB-474A-8A43-71FD9AA4CBAC}" destId="{4744EB71-1675-4333-A8AB-AA1E05E3FAA9}" srcOrd="19" destOrd="0" presId="urn:microsoft.com/office/officeart/2005/8/layout/vList2"/>
    <dgm:cxn modelId="{12ECA0E2-D8E4-4253-AF55-B2530CFC96F4}" type="presParOf" srcId="{7B0B4017-86EB-474A-8A43-71FD9AA4CBAC}" destId="{C9D3DCD2-DBA0-48F1-ACEA-4C58047A6FE5}" srcOrd="2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3AEDBCC-B581-438C-8BEA-A442E5BF6451}" type="doc">
      <dgm:prSet loTypeId="urn:microsoft.com/office/officeart/2005/8/layout/vList6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A6FD2E5-4902-4B83-A9E4-422AE4E28EFB}">
      <dgm:prSet phldrT="[Текст]"/>
      <dgm:spPr/>
      <dgm:t>
        <a:bodyPr/>
        <a:lstStyle/>
        <a:p>
          <a:r>
            <a:rPr lang="ru-RU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Положительная динамика уровня </a:t>
          </a:r>
          <a:r>
            <a:rPr lang="ru-RU" dirty="0" err="1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сформированности</a:t>
          </a:r>
          <a:r>
            <a:rPr lang="ru-RU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 представлений о ЗОЖ</a:t>
          </a:r>
          <a:endParaRPr lang="ru-RU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gm:t>
    </dgm:pt>
    <dgm:pt modelId="{EC65B0C6-7ADC-4DF2-B1AE-EE003629A9C9}" type="parTrans" cxnId="{09C8BB72-C5FB-4231-9E7E-FFF67963E925}">
      <dgm:prSet/>
      <dgm:spPr/>
      <dgm:t>
        <a:bodyPr/>
        <a:lstStyle/>
        <a:p>
          <a:endParaRPr lang="ru-RU"/>
        </a:p>
      </dgm:t>
    </dgm:pt>
    <dgm:pt modelId="{BA072149-99E8-40C9-95C1-21105BE00741}" type="sibTrans" cxnId="{09C8BB72-C5FB-4231-9E7E-FFF67963E925}">
      <dgm:prSet/>
      <dgm:spPr/>
      <dgm:t>
        <a:bodyPr/>
        <a:lstStyle/>
        <a:p>
          <a:endParaRPr lang="ru-RU"/>
        </a:p>
      </dgm:t>
    </dgm:pt>
    <dgm:pt modelId="{5A0502CE-39BF-4B91-B0A5-0E5B52A51CA8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уровень </a:t>
          </a:r>
          <a:r>
            <a:rPr lang="ru-RU" sz="1800" dirty="0" err="1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сформированности</a:t>
          </a:r>
          <a:r>
            <a:rPr lang="ru-RU" sz="18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 начальных представлений о здоровом образе жизни   - 78% детей</a:t>
          </a:r>
          <a:endParaRPr lang="ru-RU" sz="18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gm:t>
    </dgm:pt>
    <dgm:pt modelId="{F07956D0-E7F4-490E-9218-48B6FC047C64}" type="parTrans" cxnId="{6D8DB3E3-C8B8-4754-9449-345A03892FE3}">
      <dgm:prSet/>
      <dgm:spPr/>
      <dgm:t>
        <a:bodyPr/>
        <a:lstStyle/>
        <a:p>
          <a:endParaRPr lang="ru-RU"/>
        </a:p>
      </dgm:t>
    </dgm:pt>
    <dgm:pt modelId="{84A08BD0-4549-4BD7-8A54-7A9AAC2B35A0}" type="sibTrans" cxnId="{6D8DB3E3-C8B8-4754-9449-345A03892FE3}">
      <dgm:prSet/>
      <dgm:spPr/>
      <dgm:t>
        <a:bodyPr/>
        <a:lstStyle/>
        <a:p>
          <a:endParaRPr lang="ru-RU"/>
        </a:p>
      </dgm:t>
    </dgm:pt>
    <dgm:pt modelId="{6F281376-2743-444D-9078-50F05AA09818}">
      <dgm:prSet phldrT="[Текст]"/>
      <dgm:spPr/>
      <dgm:t>
        <a:bodyPr/>
        <a:lstStyle/>
        <a:p>
          <a:r>
            <a:rPr lang="ru-RU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Переход родителей с позиции наблюдателей к позиции активных участников</a:t>
          </a:r>
          <a:endParaRPr lang="ru-RU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gm:t>
    </dgm:pt>
    <dgm:pt modelId="{416A7939-7CD2-435F-BB1C-6A3D2227A22F}" type="parTrans" cxnId="{56E0A988-AFDF-4B26-A1E5-80E3AE8562BF}">
      <dgm:prSet/>
      <dgm:spPr/>
      <dgm:t>
        <a:bodyPr/>
        <a:lstStyle/>
        <a:p>
          <a:endParaRPr lang="ru-RU"/>
        </a:p>
      </dgm:t>
    </dgm:pt>
    <dgm:pt modelId="{CAF6C557-77DA-4915-B2CA-676F16383170}" type="sibTrans" cxnId="{56E0A988-AFDF-4B26-A1E5-80E3AE8562BF}">
      <dgm:prSet/>
      <dgm:spPr/>
      <dgm:t>
        <a:bodyPr/>
        <a:lstStyle/>
        <a:p>
          <a:endParaRPr lang="ru-RU"/>
        </a:p>
      </dgm:t>
    </dgm:pt>
    <dgm:pt modelId="{1229EBFD-4BE7-45BA-BE94-956C40B8A57A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увеличение на 37% доли семей, активно применяющих знания , умения и навыки </a:t>
          </a:r>
          <a:r>
            <a:rPr lang="ru-RU" sz="1800" dirty="0" err="1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здоровьесбержения</a:t>
          </a:r>
          <a:r>
            <a:rPr lang="ru-RU" sz="18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 в семейном воспитании</a:t>
          </a:r>
          <a:endParaRPr lang="ru-RU" sz="18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gm:t>
    </dgm:pt>
    <dgm:pt modelId="{02ECF56B-D457-4BBB-B704-6659E03F77FD}" type="parTrans" cxnId="{CC41350B-BE5F-448E-9186-11A4B1D766C6}">
      <dgm:prSet/>
      <dgm:spPr/>
      <dgm:t>
        <a:bodyPr/>
        <a:lstStyle/>
        <a:p>
          <a:endParaRPr lang="ru-RU"/>
        </a:p>
      </dgm:t>
    </dgm:pt>
    <dgm:pt modelId="{DC6DF06F-6786-416F-BFE2-5C3A5DA3CAED}" type="sibTrans" cxnId="{CC41350B-BE5F-448E-9186-11A4B1D766C6}">
      <dgm:prSet/>
      <dgm:spPr/>
      <dgm:t>
        <a:bodyPr/>
        <a:lstStyle/>
        <a:p>
          <a:endParaRPr lang="ru-RU"/>
        </a:p>
      </dgm:t>
    </dgm:pt>
    <dgm:pt modelId="{D21D4225-E8E1-433E-8BE1-095B969895C4}">
      <dgm:prSet phldrT="[Текст]"/>
      <dgm:spPr/>
      <dgm:t>
        <a:bodyPr/>
        <a:lstStyle/>
        <a:p>
          <a:r>
            <a:rPr lang="ru-RU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Положительная динамика состояния здоровья воспитанников</a:t>
          </a:r>
          <a:endParaRPr lang="ru-RU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gm:t>
    </dgm:pt>
    <dgm:pt modelId="{A8114BE5-D3CD-45B9-AFF3-80A7AB224989}" type="parTrans" cxnId="{BA21C4EC-44B9-41A9-8095-E854A1456FE7}">
      <dgm:prSet/>
      <dgm:spPr/>
      <dgm:t>
        <a:bodyPr/>
        <a:lstStyle/>
        <a:p>
          <a:endParaRPr lang="ru-RU"/>
        </a:p>
      </dgm:t>
    </dgm:pt>
    <dgm:pt modelId="{216D0CA5-6351-4C0F-ABCF-3E202B6A0DA1}" type="sibTrans" cxnId="{BA21C4EC-44B9-41A9-8095-E854A1456FE7}">
      <dgm:prSet/>
      <dgm:spPr/>
      <dgm:t>
        <a:bodyPr/>
        <a:lstStyle/>
        <a:p>
          <a:endParaRPr lang="ru-RU"/>
        </a:p>
      </dgm:t>
    </dgm:pt>
    <dgm:pt modelId="{014C5BB1-69B4-42C9-8817-4FEBB75ADEE4}">
      <dgm:prSet custT="1"/>
      <dgm:spPr/>
      <dgm:t>
        <a:bodyPr/>
        <a:lstStyle/>
        <a:p>
          <a:r>
            <a:rPr lang="ru-RU" sz="16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увеличение индекса здоровья </a:t>
          </a:r>
          <a:r>
            <a:rPr lang="ru-RU" sz="1600" b="1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на 2,4% </a:t>
          </a:r>
          <a:r>
            <a:rPr lang="ru-RU" sz="16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                                   (2013-20,2; 2014-21,2; 2015-22,6)</a:t>
          </a:r>
          <a:endParaRPr lang="ru-RU" sz="16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gm:t>
    </dgm:pt>
    <dgm:pt modelId="{881E2094-E046-4A3B-A80E-9D6821216B9E}" type="parTrans" cxnId="{39F20FD3-4BE8-4425-8639-00C96B0996DD}">
      <dgm:prSet/>
      <dgm:spPr/>
      <dgm:t>
        <a:bodyPr/>
        <a:lstStyle/>
        <a:p>
          <a:endParaRPr lang="ru-RU"/>
        </a:p>
      </dgm:t>
    </dgm:pt>
    <dgm:pt modelId="{0129B7D4-97FC-428B-B126-538EB21BE889}" type="sibTrans" cxnId="{39F20FD3-4BE8-4425-8639-00C96B0996DD}">
      <dgm:prSet/>
      <dgm:spPr/>
      <dgm:t>
        <a:bodyPr/>
        <a:lstStyle/>
        <a:p>
          <a:endParaRPr lang="ru-RU"/>
        </a:p>
      </dgm:t>
    </dgm:pt>
    <dgm:pt modelId="{00D8410A-C4B9-42E0-8807-A583AA964C91}">
      <dgm:prSet custT="1"/>
      <dgm:spPr/>
      <dgm:t>
        <a:bodyPr/>
        <a:lstStyle/>
        <a:p>
          <a:r>
            <a:rPr lang="ru-RU" sz="16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снижение количества дней по болезни              </a:t>
          </a:r>
          <a:r>
            <a:rPr lang="ru-RU" sz="1600" b="1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на 1 ребенка на 6,2 случая </a:t>
          </a:r>
          <a:r>
            <a:rPr lang="ru-RU" sz="16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(16,2 – 2012г.,                      11,38 – 2013г., 10,74 – 2014г., 10 – 2015г.)</a:t>
          </a:r>
          <a:endParaRPr lang="ru-RU" sz="16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gm:t>
    </dgm:pt>
    <dgm:pt modelId="{C36EA4C1-D69E-487B-9A39-187BF09A1AED}" type="parTrans" cxnId="{BBBA88FE-F2DF-4186-95A4-3102C0AE4FAF}">
      <dgm:prSet/>
      <dgm:spPr/>
      <dgm:t>
        <a:bodyPr/>
        <a:lstStyle/>
        <a:p>
          <a:endParaRPr lang="ru-RU"/>
        </a:p>
      </dgm:t>
    </dgm:pt>
    <dgm:pt modelId="{0C444B5C-180E-4734-8F3A-DDFC103A9AE4}" type="sibTrans" cxnId="{BBBA88FE-F2DF-4186-95A4-3102C0AE4FAF}">
      <dgm:prSet/>
      <dgm:spPr/>
      <dgm:t>
        <a:bodyPr/>
        <a:lstStyle/>
        <a:p>
          <a:endParaRPr lang="ru-RU"/>
        </a:p>
      </dgm:t>
    </dgm:pt>
    <dgm:pt modelId="{068D9F5D-AA82-4CC2-82A4-E8EFAA0E8E3E}">
      <dgm:prSet custT="1"/>
      <dgm:spPr/>
      <dgm:t>
        <a:bodyPr/>
        <a:lstStyle/>
        <a:p>
          <a:r>
            <a:rPr lang="ru-RU" sz="16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отсутствуют случаи травматизма                                                   (0 – 2012г., 0 – 2013г., 0 – 2014г., 0 – 2015г.) </a:t>
          </a:r>
          <a:endParaRPr lang="ru-RU" sz="16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gm:t>
    </dgm:pt>
    <dgm:pt modelId="{F7A16ACB-9A32-45EC-BEF2-973BC688AD52}" type="parTrans" cxnId="{555F1564-7331-40A9-8CDF-48FAEF769BFA}">
      <dgm:prSet/>
      <dgm:spPr/>
      <dgm:t>
        <a:bodyPr/>
        <a:lstStyle/>
        <a:p>
          <a:endParaRPr lang="ru-RU"/>
        </a:p>
      </dgm:t>
    </dgm:pt>
    <dgm:pt modelId="{C694143A-1F13-4552-AA50-39A6C34FD0FA}" type="sibTrans" cxnId="{555F1564-7331-40A9-8CDF-48FAEF769BFA}">
      <dgm:prSet/>
      <dgm:spPr/>
      <dgm:t>
        <a:bodyPr/>
        <a:lstStyle/>
        <a:p>
          <a:endParaRPr lang="ru-RU"/>
        </a:p>
      </dgm:t>
    </dgm:pt>
    <dgm:pt modelId="{FA1CB1F0-6280-46BA-8B2A-AC3F7F9F9734}" type="pres">
      <dgm:prSet presAssocID="{E3AEDBCC-B581-438C-8BEA-A442E5BF6451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AAD3591-8F58-4B9E-BD5C-2DA6B44DDAE5}" type="pres">
      <dgm:prSet presAssocID="{DA6FD2E5-4902-4B83-A9E4-422AE4E28EFB}" presName="linNode" presStyleCnt="0"/>
      <dgm:spPr/>
    </dgm:pt>
    <dgm:pt modelId="{36132E40-F4AD-45FD-87C3-ED72F7356118}" type="pres">
      <dgm:prSet presAssocID="{DA6FD2E5-4902-4B83-A9E4-422AE4E28EFB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9379F1-E742-4FD6-B438-9005DB039565}" type="pres">
      <dgm:prSet presAssocID="{DA6FD2E5-4902-4B83-A9E4-422AE4E28EFB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0AFBEC-ED61-4DF9-8FAC-40BF320C923B}" type="pres">
      <dgm:prSet presAssocID="{BA072149-99E8-40C9-95C1-21105BE00741}" presName="spacing" presStyleCnt="0"/>
      <dgm:spPr/>
    </dgm:pt>
    <dgm:pt modelId="{DCD9617D-BC7E-4640-A971-D41B5D37E92F}" type="pres">
      <dgm:prSet presAssocID="{6F281376-2743-444D-9078-50F05AA09818}" presName="linNode" presStyleCnt="0"/>
      <dgm:spPr/>
    </dgm:pt>
    <dgm:pt modelId="{A343A038-A5E3-4622-BA18-F0248535D517}" type="pres">
      <dgm:prSet presAssocID="{6F281376-2743-444D-9078-50F05AA09818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0A9413-F80D-4D83-9934-A7FF6BCB30BA}" type="pres">
      <dgm:prSet presAssocID="{6F281376-2743-444D-9078-50F05AA09818}" presName="childShp" presStyleLbl="bgAccFollowNode1" presStyleIdx="1" presStyleCnt="3" custScaleY="124367" custLinFactNeighborX="2762" custLinFactNeighborY="-117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36CDD1-7A2B-46FD-983F-62FC81AE60B3}" type="pres">
      <dgm:prSet presAssocID="{CAF6C557-77DA-4915-B2CA-676F16383170}" presName="spacing" presStyleCnt="0"/>
      <dgm:spPr/>
    </dgm:pt>
    <dgm:pt modelId="{C271B36C-B5C6-4AA6-BD4D-E4305F72D6AA}" type="pres">
      <dgm:prSet presAssocID="{D21D4225-E8E1-433E-8BE1-095B969895C4}" presName="linNode" presStyleCnt="0"/>
      <dgm:spPr/>
    </dgm:pt>
    <dgm:pt modelId="{43207D22-FE26-4377-B5AC-1189226765F7}" type="pres">
      <dgm:prSet presAssocID="{D21D4225-E8E1-433E-8BE1-095B969895C4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FF360B-0091-43B8-BF6A-A031A9D8F827}" type="pres">
      <dgm:prSet presAssocID="{D21D4225-E8E1-433E-8BE1-095B969895C4}" presName="childShp" presStyleLbl="bgAccFollowNode1" presStyleIdx="2" presStyleCnt="3" custScaleX="111684" custScaleY="2097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BBA88FE-F2DF-4186-95A4-3102C0AE4FAF}" srcId="{D21D4225-E8E1-433E-8BE1-095B969895C4}" destId="{00D8410A-C4B9-42E0-8807-A583AA964C91}" srcOrd="1" destOrd="0" parTransId="{C36EA4C1-D69E-487B-9A39-187BF09A1AED}" sibTransId="{0C444B5C-180E-4734-8F3A-DDFC103A9AE4}"/>
    <dgm:cxn modelId="{475AFF99-E321-4E2B-A22B-F105B189301A}" type="presOf" srcId="{5A0502CE-39BF-4B91-B0A5-0E5B52A51CA8}" destId="{169379F1-E742-4FD6-B438-9005DB039565}" srcOrd="0" destOrd="0" presId="urn:microsoft.com/office/officeart/2005/8/layout/vList6"/>
    <dgm:cxn modelId="{A9281F80-9291-493F-948C-ABB5E730CFDD}" type="presOf" srcId="{068D9F5D-AA82-4CC2-82A4-E8EFAA0E8E3E}" destId="{01FF360B-0091-43B8-BF6A-A031A9D8F827}" srcOrd="0" destOrd="2" presId="urn:microsoft.com/office/officeart/2005/8/layout/vList6"/>
    <dgm:cxn modelId="{39F20FD3-4BE8-4425-8639-00C96B0996DD}" srcId="{D21D4225-E8E1-433E-8BE1-095B969895C4}" destId="{014C5BB1-69B4-42C9-8817-4FEBB75ADEE4}" srcOrd="0" destOrd="0" parTransId="{881E2094-E046-4A3B-A80E-9D6821216B9E}" sibTransId="{0129B7D4-97FC-428B-B126-538EB21BE889}"/>
    <dgm:cxn modelId="{CC41350B-BE5F-448E-9186-11A4B1D766C6}" srcId="{6F281376-2743-444D-9078-50F05AA09818}" destId="{1229EBFD-4BE7-45BA-BE94-956C40B8A57A}" srcOrd="0" destOrd="0" parTransId="{02ECF56B-D457-4BBB-B704-6659E03F77FD}" sibTransId="{DC6DF06F-6786-416F-BFE2-5C3A5DA3CAED}"/>
    <dgm:cxn modelId="{1EBFEEED-F860-4EC4-896E-806BB65EEEDE}" type="presOf" srcId="{E3AEDBCC-B581-438C-8BEA-A442E5BF6451}" destId="{FA1CB1F0-6280-46BA-8B2A-AC3F7F9F9734}" srcOrd="0" destOrd="0" presId="urn:microsoft.com/office/officeart/2005/8/layout/vList6"/>
    <dgm:cxn modelId="{555F1564-7331-40A9-8CDF-48FAEF769BFA}" srcId="{D21D4225-E8E1-433E-8BE1-095B969895C4}" destId="{068D9F5D-AA82-4CC2-82A4-E8EFAA0E8E3E}" srcOrd="2" destOrd="0" parTransId="{F7A16ACB-9A32-45EC-BEF2-973BC688AD52}" sibTransId="{C694143A-1F13-4552-AA50-39A6C34FD0FA}"/>
    <dgm:cxn modelId="{56E0A988-AFDF-4B26-A1E5-80E3AE8562BF}" srcId="{E3AEDBCC-B581-438C-8BEA-A442E5BF6451}" destId="{6F281376-2743-444D-9078-50F05AA09818}" srcOrd="1" destOrd="0" parTransId="{416A7939-7CD2-435F-BB1C-6A3D2227A22F}" sibTransId="{CAF6C557-77DA-4915-B2CA-676F16383170}"/>
    <dgm:cxn modelId="{BA21C4EC-44B9-41A9-8095-E854A1456FE7}" srcId="{E3AEDBCC-B581-438C-8BEA-A442E5BF6451}" destId="{D21D4225-E8E1-433E-8BE1-095B969895C4}" srcOrd="2" destOrd="0" parTransId="{A8114BE5-D3CD-45B9-AFF3-80A7AB224989}" sibTransId="{216D0CA5-6351-4C0F-ABCF-3E202B6A0DA1}"/>
    <dgm:cxn modelId="{5FD5F3ED-CE4A-460E-B472-CA922E4E77DF}" type="presOf" srcId="{DA6FD2E5-4902-4B83-A9E4-422AE4E28EFB}" destId="{36132E40-F4AD-45FD-87C3-ED72F7356118}" srcOrd="0" destOrd="0" presId="urn:microsoft.com/office/officeart/2005/8/layout/vList6"/>
    <dgm:cxn modelId="{6D8DB3E3-C8B8-4754-9449-345A03892FE3}" srcId="{DA6FD2E5-4902-4B83-A9E4-422AE4E28EFB}" destId="{5A0502CE-39BF-4B91-B0A5-0E5B52A51CA8}" srcOrd="0" destOrd="0" parTransId="{F07956D0-E7F4-490E-9218-48B6FC047C64}" sibTransId="{84A08BD0-4549-4BD7-8A54-7A9AAC2B35A0}"/>
    <dgm:cxn modelId="{F9536C70-1502-4162-8ACB-BA2909F2027C}" type="presOf" srcId="{D21D4225-E8E1-433E-8BE1-095B969895C4}" destId="{43207D22-FE26-4377-B5AC-1189226765F7}" srcOrd="0" destOrd="0" presId="urn:microsoft.com/office/officeart/2005/8/layout/vList6"/>
    <dgm:cxn modelId="{09C8BB72-C5FB-4231-9E7E-FFF67963E925}" srcId="{E3AEDBCC-B581-438C-8BEA-A442E5BF6451}" destId="{DA6FD2E5-4902-4B83-A9E4-422AE4E28EFB}" srcOrd="0" destOrd="0" parTransId="{EC65B0C6-7ADC-4DF2-B1AE-EE003629A9C9}" sibTransId="{BA072149-99E8-40C9-95C1-21105BE00741}"/>
    <dgm:cxn modelId="{CEB541A4-347F-464B-9555-2CDFFCC1A04B}" type="presOf" srcId="{1229EBFD-4BE7-45BA-BE94-956C40B8A57A}" destId="{150A9413-F80D-4D83-9934-A7FF6BCB30BA}" srcOrd="0" destOrd="0" presId="urn:microsoft.com/office/officeart/2005/8/layout/vList6"/>
    <dgm:cxn modelId="{1789DE15-A253-478E-B2A2-94B8EE20AECE}" type="presOf" srcId="{00D8410A-C4B9-42E0-8807-A583AA964C91}" destId="{01FF360B-0091-43B8-BF6A-A031A9D8F827}" srcOrd="0" destOrd="1" presId="urn:microsoft.com/office/officeart/2005/8/layout/vList6"/>
    <dgm:cxn modelId="{B98AFD0C-FD01-4102-9009-CB179ACE5130}" type="presOf" srcId="{014C5BB1-69B4-42C9-8817-4FEBB75ADEE4}" destId="{01FF360B-0091-43B8-BF6A-A031A9D8F827}" srcOrd="0" destOrd="0" presId="urn:microsoft.com/office/officeart/2005/8/layout/vList6"/>
    <dgm:cxn modelId="{36ED7653-E493-4167-8050-CD4666A716F5}" type="presOf" srcId="{6F281376-2743-444D-9078-50F05AA09818}" destId="{A343A038-A5E3-4622-BA18-F0248535D517}" srcOrd="0" destOrd="0" presId="urn:microsoft.com/office/officeart/2005/8/layout/vList6"/>
    <dgm:cxn modelId="{591949F8-AFF2-4B9A-92C6-C0A9F5AD32CA}" type="presParOf" srcId="{FA1CB1F0-6280-46BA-8B2A-AC3F7F9F9734}" destId="{5AAD3591-8F58-4B9E-BD5C-2DA6B44DDAE5}" srcOrd="0" destOrd="0" presId="urn:microsoft.com/office/officeart/2005/8/layout/vList6"/>
    <dgm:cxn modelId="{1C506818-F106-4F14-8D9B-5420AA3965A9}" type="presParOf" srcId="{5AAD3591-8F58-4B9E-BD5C-2DA6B44DDAE5}" destId="{36132E40-F4AD-45FD-87C3-ED72F7356118}" srcOrd="0" destOrd="0" presId="urn:microsoft.com/office/officeart/2005/8/layout/vList6"/>
    <dgm:cxn modelId="{5B4026B3-6D64-4BC8-A465-57C152F3E689}" type="presParOf" srcId="{5AAD3591-8F58-4B9E-BD5C-2DA6B44DDAE5}" destId="{169379F1-E742-4FD6-B438-9005DB039565}" srcOrd="1" destOrd="0" presId="urn:microsoft.com/office/officeart/2005/8/layout/vList6"/>
    <dgm:cxn modelId="{FCF99FC1-0A36-409D-889D-AB35C760C0CB}" type="presParOf" srcId="{FA1CB1F0-6280-46BA-8B2A-AC3F7F9F9734}" destId="{B80AFBEC-ED61-4DF9-8FAC-40BF320C923B}" srcOrd="1" destOrd="0" presId="urn:microsoft.com/office/officeart/2005/8/layout/vList6"/>
    <dgm:cxn modelId="{577D9932-7182-407C-AEF8-AF88CEAD31D3}" type="presParOf" srcId="{FA1CB1F0-6280-46BA-8B2A-AC3F7F9F9734}" destId="{DCD9617D-BC7E-4640-A971-D41B5D37E92F}" srcOrd="2" destOrd="0" presId="urn:microsoft.com/office/officeart/2005/8/layout/vList6"/>
    <dgm:cxn modelId="{37535633-E255-47A1-A063-B080F084BBD0}" type="presParOf" srcId="{DCD9617D-BC7E-4640-A971-D41B5D37E92F}" destId="{A343A038-A5E3-4622-BA18-F0248535D517}" srcOrd="0" destOrd="0" presId="urn:microsoft.com/office/officeart/2005/8/layout/vList6"/>
    <dgm:cxn modelId="{EB40B8A4-2673-46A6-9162-A258CDBF4E12}" type="presParOf" srcId="{DCD9617D-BC7E-4640-A971-D41B5D37E92F}" destId="{150A9413-F80D-4D83-9934-A7FF6BCB30BA}" srcOrd="1" destOrd="0" presId="urn:microsoft.com/office/officeart/2005/8/layout/vList6"/>
    <dgm:cxn modelId="{C1D8DD9F-9587-4FE9-87F9-8264973EE731}" type="presParOf" srcId="{FA1CB1F0-6280-46BA-8B2A-AC3F7F9F9734}" destId="{B936CDD1-7A2B-46FD-983F-62FC81AE60B3}" srcOrd="3" destOrd="0" presId="urn:microsoft.com/office/officeart/2005/8/layout/vList6"/>
    <dgm:cxn modelId="{4CC0E7E9-C85B-41B0-985E-B222CEC8D5AF}" type="presParOf" srcId="{FA1CB1F0-6280-46BA-8B2A-AC3F7F9F9734}" destId="{C271B36C-B5C6-4AA6-BD4D-E4305F72D6AA}" srcOrd="4" destOrd="0" presId="urn:microsoft.com/office/officeart/2005/8/layout/vList6"/>
    <dgm:cxn modelId="{21E30570-1091-4363-8147-8A301A8551B1}" type="presParOf" srcId="{C271B36C-B5C6-4AA6-BD4D-E4305F72D6AA}" destId="{43207D22-FE26-4377-B5AC-1189226765F7}" srcOrd="0" destOrd="0" presId="urn:microsoft.com/office/officeart/2005/8/layout/vList6"/>
    <dgm:cxn modelId="{C0F3BDD9-7211-4F84-BE98-5E60F7A7C994}" type="presParOf" srcId="{C271B36C-B5C6-4AA6-BD4D-E4305F72D6AA}" destId="{01FF360B-0091-43B8-BF6A-A031A9D8F82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CCE7D-4117-47CA-AA46-B9A8E788FC80}">
      <dsp:nvSpPr>
        <dsp:cNvPr id="0" name=""/>
        <dsp:cNvSpPr/>
      </dsp:nvSpPr>
      <dsp:spPr>
        <a:xfrm rot="2562759">
          <a:off x="2177038" y="3559403"/>
          <a:ext cx="767510" cy="61523"/>
        </a:xfrm>
        <a:custGeom>
          <a:avLst/>
          <a:gdLst/>
          <a:ahLst/>
          <a:cxnLst/>
          <a:rect l="0" t="0" r="0" b="0"/>
          <a:pathLst>
            <a:path>
              <a:moveTo>
                <a:pt x="0" y="30761"/>
              </a:moveTo>
              <a:lnTo>
                <a:pt x="767510" y="3076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C4DAA3-AC18-4BF5-8E83-AF3F230D7C9F}">
      <dsp:nvSpPr>
        <dsp:cNvPr id="0" name=""/>
        <dsp:cNvSpPr/>
      </dsp:nvSpPr>
      <dsp:spPr>
        <a:xfrm>
          <a:off x="2278824" y="2509963"/>
          <a:ext cx="853722" cy="61523"/>
        </a:xfrm>
        <a:custGeom>
          <a:avLst/>
          <a:gdLst/>
          <a:ahLst/>
          <a:cxnLst/>
          <a:rect l="0" t="0" r="0" b="0"/>
          <a:pathLst>
            <a:path>
              <a:moveTo>
                <a:pt x="0" y="30761"/>
              </a:moveTo>
              <a:lnTo>
                <a:pt x="853722" y="3076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9922C2-84C2-48D2-98B4-08C44647A469}">
      <dsp:nvSpPr>
        <dsp:cNvPr id="0" name=""/>
        <dsp:cNvSpPr/>
      </dsp:nvSpPr>
      <dsp:spPr>
        <a:xfrm rot="19037241">
          <a:off x="2177038" y="1460522"/>
          <a:ext cx="767510" cy="61523"/>
        </a:xfrm>
        <a:custGeom>
          <a:avLst/>
          <a:gdLst/>
          <a:ahLst/>
          <a:cxnLst/>
          <a:rect l="0" t="0" r="0" b="0"/>
          <a:pathLst>
            <a:path>
              <a:moveTo>
                <a:pt x="0" y="30761"/>
              </a:moveTo>
              <a:lnTo>
                <a:pt x="767510" y="3076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E9647A-CB92-4796-9FBA-DB049033CD3D}">
      <dsp:nvSpPr>
        <dsp:cNvPr id="0" name=""/>
        <dsp:cNvSpPr/>
      </dsp:nvSpPr>
      <dsp:spPr>
        <a:xfrm>
          <a:off x="202895" y="1319590"/>
          <a:ext cx="2442269" cy="2442269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981FB6B-B330-44C1-8A3B-1F1320C5A6FE}">
      <dsp:nvSpPr>
        <dsp:cNvPr id="0" name=""/>
        <dsp:cNvSpPr/>
      </dsp:nvSpPr>
      <dsp:spPr>
        <a:xfrm>
          <a:off x="2648431" y="1300"/>
          <a:ext cx="1465361" cy="1465361"/>
        </a:xfrm>
        <a:prstGeom prst="ellipse">
          <a:avLst/>
        </a:prstGeom>
        <a:gradFill rotWithShape="0">
          <a:gsLst>
            <a:gs pos="0">
              <a:schemeClr val="accent4">
                <a:hueOff val="3465231"/>
                <a:satOff val="-15989"/>
                <a:lumOff val="58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3465231"/>
                <a:satOff val="-15989"/>
                <a:lumOff val="58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3465231"/>
                <a:satOff val="-15989"/>
                <a:lumOff val="58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latin typeface="Book Antiqua" pitchFamily="18" charset="0"/>
            </a:rPr>
            <a:t>на 8,1% </a:t>
          </a:r>
          <a:endParaRPr lang="ru-RU" sz="3000" kern="1200" dirty="0">
            <a:latin typeface="Book Antiqua" pitchFamily="18" charset="0"/>
          </a:endParaRPr>
        </a:p>
      </dsp:txBody>
      <dsp:txXfrm>
        <a:off x="2863028" y="215897"/>
        <a:ext cx="1036167" cy="1036167"/>
      </dsp:txXfrm>
    </dsp:sp>
    <dsp:sp modelId="{FFA40A74-AB6A-4055-8699-ADAF630BFF9B}">
      <dsp:nvSpPr>
        <dsp:cNvPr id="0" name=""/>
        <dsp:cNvSpPr/>
      </dsp:nvSpPr>
      <dsp:spPr>
        <a:xfrm>
          <a:off x="3132546" y="1808044"/>
          <a:ext cx="1465361" cy="1465361"/>
        </a:xfrm>
        <a:prstGeom prst="ellipse">
          <a:avLst/>
        </a:prstGeom>
        <a:gradFill rotWithShape="0">
          <a:gsLst>
            <a:gs pos="0">
              <a:schemeClr val="accent4">
                <a:hueOff val="6930462"/>
                <a:satOff val="-31979"/>
                <a:lumOff val="117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6930462"/>
                <a:satOff val="-31979"/>
                <a:lumOff val="117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6930462"/>
                <a:satOff val="-31979"/>
                <a:lumOff val="117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latin typeface="Book Antiqua" pitchFamily="18" charset="0"/>
            </a:rPr>
            <a:t>на 6,75% </a:t>
          </a:r>
          <a:endParaRPr lang="ru-RU" sz="3000" kern="1200" dirty="0">
            <a:latin typeface="Book Antiqua" pitchFamily="18" charset="0"/>
          </a:endParaRPr>
        </a:p>
      </dsp:txBody>
      <dsp:txXfrm>
        <a:off x="3347143" y="2022641"/>
        <a:ext cx="1036167" cy="1036167"/>
      </dsp:txXfrm>
    </dsp:sp>
    <dsp:sp modelId="{9B58A836-FD4C-4BD5-9657-B75D172D6A6F}">
      <dsp:nvSpPr>
        <dsp:cNvPr id="0" name=""/>
        <dsp:cNvSpPr/>
      </dsp:nvSpPr>
      <dsp:spPr>
        <a:xfrm>
          <a:off x="2648431" y="3614787"/>
          <a:ext cx="1465361" cy="1465361"/>
        </a:xfrm>
        <a:prstGeom prst="ellipse">
          <a:avLst/>
        </a:prstGeom>
        <a:gradFill rotWithShape="0">
          <a:gsLst>
            <a:gs pos="0">
              <a:schemeClr val="accent4">
                <a:hueOff val="10395693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3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3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latin typeface="Book Antiqua" pitchFamily="18" charset="0"/>
            </a:rPr>
            <a:t>на 1,5% </a:t>
          </a:r>
          <a:endParaRPr lang="ru-RU" sz="3000" kern="1200" dirty="0">
            <a:latin typeface="Book Antiqua" pitchFamily="18" charset="0"/>
          </a:endParaRPr>
        </a:p>
      </dsp:txBody>
      <dsp:txXfrm>
        <a:off x="2863028" y="3829384"/>
        <a:ext cx="1036167" cy="10361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582AC8-590B-48F5-A4B5-BE866367F477}">
      <dsp:nvSpPr>
        <dsp:cNvPr id="0" name=""/>
        <dsp:cNvSpPr/>
      </dsp:nvSpPr>
      <dsp:spPr>
        <a:xfrm>
          <a:off x="0" y="0"/>
          <a:ext cx="3532650" cy="5277394"/>
        </a:xfrm>
        <a:prstGeom prst="triangl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824392A-163F-4C61-88A4-248B1561591A}">
      <dsp:nvSpPr>
        <dsp:cNvPr id="0" name=""/>
        <dsp:cNvSpPr/>
      </dsp:nvSpPr>
      <dsp:spPr>
        <a:xfrm>
          <a:off x="1766325" y="528254"/>
          <a:ext cx="2296222" cy="93797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Здоровье обусловливается:  </a:t>
          </a:r>
          <a:endParaRPr lang="ru-RU" sz="1600" b="1" kern="12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sp:txBody>
      <dsp:txXfrm>
        <a:off x="1812113" y="574042"/>
        <a:ext cx="2204646" cy="846398"/>
      </dsp:txXfrm>
    </dsp:sp>
    <dsp:sp modelId="{C55CE29E-9B63-460D-9E39-A83F18406451}">
      <dsp:nvSpPr>
        <dsp:cNvPr id="0" name=""/>
        <dsp:cNvSpPr/>
      </dsp:nvSpPr>
      <dsp:spPr>
        <a:xfrm>
          <a:off x="1766325" y="1583475"/>
          <a:ext cx="2296222" cy="93797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3465231"/>
              <a:satOff val="-15989"/>
              <a:lumOff val="58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на 50% - образом жизни</a:t>
          </a:r>
          <a:endParaRPr lang="ru-RU" sz="1600" b="1" kern="12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sp:txBody>
      <dsp:txXfrm>
        <a:off x="1812113" y="1629263"/>
        <a:ext cx="2204646" cy="846398"/>
      </dsp:txXfrm>
    </dsp:sp>
    <dsp:sp modelId="{9BC02E0D-703A-43A4-9187-FA39E04D9897}">
      <dsp:nvSpPr>
        <dsp:cNvPr id="0" name=""/>
        <dsp:cNvSpPr/>
      </dsp:nvSpPr>
      <dsp:spPr>
        <a:xfrm>
          <a:off x="1766325" y="2638697"/>
          <a:ext cx="2296222" cy="93797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6930462"/>
              <a:satOff val="-31979"/>
              <a:lumOff val="117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на 20% - наследственностью</a:t>
          </a:r>
          <a:endParaRPr lang="ru-RU" sz="1600" b="1" kern="12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sp:txBody>
      <dsp:txXfrm>
        <a:off x="1812113" y="2684485"/>
        <a:ext cx="2204646" cy="846398"/>
      </dsp:txXfrm>
    </dsp:sp>
    <dsp:sp modelId="{B8BC2912-6ADE-45F9-B20D-2F3192C7AEA6}">
      <dsp:nvSpPr>
        <dsp:cNvPr id="0" name=""/>
        <dsp:cNvSpPr/>
      </dsp:nvSpPr>
      <dsp:spPr>
        <a:xfrm>
          <a:off x="1766325" y="3693918"/>
          <a:ext cx="2296222" cy="93797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10395693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10% - возможностями медицины и здравоохранения</a:t>
          </a:r>
          <a:endParaRPr lang="ru-RU" sz="1600" b="1" kern="12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sp:txBody>
      <dsp:txXfrm>
        <a:off x="1812113" y="3739706"/>
        <a:ext cx="2204646" cy="8463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96A894-E571-451B-9354-DBD6A07A76E4}">
      <dsp:nvSpPr>
        <dsp:cNvPr id="0" name=""/>
        <dsp:cNvSpPr/>
      </dsp:nvSpPr>
      <dsp:spPr>
        <a:xfrm>
          <a:off x="0" y="8859"/>
          <a:ext cx="6635932" cy="130571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НОД по физической культуре - </a:t>
          </a:r>
          <a:r>
            <a:rPr lang="ru-RU" sz="1800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это ведущая форма организованного в определенных временных рамках систематического обучения детей двигательным умениям и навыкам. </a:t>
          </a:r>
          <a:endParaRPr lang="ru-RU" sz="1800" b="1" kern="12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sp:txBody>
      <dsp:txXfrm>
        <a:off x="63740" y="72599"/>
        <a:ext cx="6508452" cy="117823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790050-890F-4323-BDB8-06123A6AA707}">
      <dsp:nvSpPr>
        <dsp:cNvPr id="0" name=""/>
        <dsp:cNvSpPr/>
      </dsp:nvSpPr>
      <dsp:spPr>
        <a:xfrm>
          <a:off x="0" y="0"/>
          <a:ext cx="6422572" cy="121277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u="none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Базовая цель НОД по физической культуре</a:t>
          </a:r>
          <a:r>
            <a:rPr lang="ru-RU" sz="2000" i="0" u="none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 – накопление двигательного опыта, развитие интереса к физической культуре и спорту</a:t>
          </a:r>
          <a:endParaRPr lang="ru-RU" sz="2000" i="0" u="none" kern="12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sp:txBody>
      <dsp:txXfrm>
        <a:off x="35521" y="35521"/>
        <a:ext cx="6351530" cy="114173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0A1BF6-7848-4A77-9E35-F943CF1A0B79}">
      <dsp:nvSpPr>
        <dsp:cNvPr id="0" name=""/>
        <dsp:cNvSpPr/>
      </dsp:nvSpPr>
      <dsp:spPr>
        <a:xfrm>
          <a:off x="636814" y="0"/>
          <a:ext cx="7217229" cy="2830286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E2FD16-C5DF-49D2-978A-2EBB244DFA46}">
      <dsp:nvSpPr>
        <dsp:cNvPr id="0" name=""/>
        <dsp:cNvSpPr/>
      </dsp:nvSpPr>
      <dsp:spPr>
        <a:xfrm>
          <a:off x="0" y="849085"/>
          <a:ext cx="2547257" cy="113211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Обучение</a:t>
          </a:r>
          <a:endParaRPr lang="ru-RU" sz="2000" b="1" kern="12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sp:txBody>
      <dsp:txXfrm>
        <a:off x="55265" y="904350"/>
        <a:ext cx="2436727" cy="1021584"/>
      </dsp:txXfrm>
    </dsp:sp>
    <dsp:sp modelId="{50D2A1DA-A686-40E0-B257-7A7F565CAB81}">
      <dsp:nvSpPr>
        <dsp:cNvPr id="0" name=""/>
        <dsp:cNvSpPr/>
      </dsp:nvSpPr>
      <dsp:spPr>
        <a:xfrm>
          <a:off x="2971800" y="849085"/>
          <a:ext cx="2547257" cy="1132114"/>
        </a:xfrm>
        <a:prstGeom prst="roundRect">
          <a:avLst/>
        </a:prstGeom>
        <a:solidFill>
          <a:schemeClr val="accent4">
            <a:hueOff val="5197847"/>
            <a:satOff val="-23984"/>
            <a:lumOff val="883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Закрепление</a:t>
          </a:r>
          <a:endParaRPr lang="ru-RU" sz="1800" b="1" kern="12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sp:txBody>
      <dsp:txXfrm>
        <a:off x="3027065" y="904350"/>
        <a:ext cx="2436727" cy="1021584"/>
      </dsp:txXfrm>
    </dsp:sp>
    <dsp:sp modelId="{C7F99322-4667-46C6-B16B-14B3505B3E60}">
      <dsp:nvSpPr>
        <dsp:cNvPr id="0" name=""/>
        <dsp:cNvSpPr/>
      </dsp:nvSpPr>
      <dsp:spPr>
        <a:xfrm>
          <a:off x="5943600" y="849085"/>
          <a:ext cx="2547257" cy="1132114"/>
        </a:xfrm>
        <a:prstGeom prst="roundRect">
          <a:avLst/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Совершенствование</a:t>
          </a:r>
          <a:endParaRPr lang="ru-RU" sz="1800" b="1" kern="12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sp:txBody>
      <dsp:txXfrm>
        <a:off x="5998865" y="904350"/>
        <a:ext cx="2436727" cy="102158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68B1D9-8B01-4289-8958-D76F081CE41E}">
      <dsp:nvSpPr>
        <dsp:cNvPr id="0" name=""/>
        <dsp:cNvSpPr/>
      </dsp:nvSpPr>
      <dsp:spPr>
        <a:xfrm>
          <a:off x="0" y="659"/>
          <a:ext cx="6884126" cy="49077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Традиционные</a:t>
          </a:r>
          <a:endParaRPr lang="ru-RU" sz="1600" b="1" kern="12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sp:txBody>
      <dsp:txXfrm>
        <a:off x="23958" y="24617"/>
        <a:ext cx="6836210" cy="442862"/>
      </dsp:txXfrm>
    </dsp:sp>
    <dsp:sp modelId="{84D92BCD-3B0E-4075-8AC0-3D5444DEDC08}">
      <dsp:nvSpPr>
        <dsp:cNvPr id="0" name=""/>
        <dsp:cNvSpPr/>
      </dsp:nvSpPr>
      <dsp:spPr>
        <a:xfrm>
          <a:off x="0" y="502702"/>
          <a:ext cx="6884126" cy="490778"/>
        </a:xfrm>
        <a:prstGeom prst="roundRect">
          <a:avLst/>
        </a:prstGeom>
        <a:gradFill rotWithShape="0">
          <a:gsLst>
            <a:gs pos="0">
              <a:schemeClr val="accent4">
                <a:hueOff val="1039569"/>
                <a:satOff val="-4797"/>
                <a:lumOff val="17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"/>
                <a:satOff val="-4797"/>
                <a:lumOff val="17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"/>
                <a:satOff val="-4797"/>
                <a:lumOff val="17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Интегрированные</a:t>
          </a:r>
          <a:endParaRPr lang="ru-RU" sz="1600" b="1" kern="12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sp:txBody>
      <dsp:txXfrm>
        <a:off x="23958" y="526660"/>
        <a:ext cx="6836210" cy="442862"/>
      </dsp:txXfrm>
    </dsp:sp>
    <dsp:sp modelId="{CB0FD340-5B64-4C65-9AF3-85DB2D6CDC3C}">
      <dsp:nvSpPr>
        <dsp:cNvPr id="0" name=""/>
        <dsp:cNvSpPr/>
      </dsp:nvSpPr>
      <dsp:spPr>
        <a:xfrm>
          <a:off x="0" y="1004745"/>
          <a:ext cx="6884126" cy="490778"/>
        </a:xfrm>
        <a:prstGeom prst="roundRect">
          <a:avLst/>
        </a:prstGeom>
        <a:gradFill rotWithShape="0">
          <a:gsLst>
            <a:gs pos="0">
              <a:schemeClr val="accent4">
                <a:hueOff val="2079139"/>
                <a:satOff val="-9594"/>
                <a:lumOff val="35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2079139"/>
                <a:satOff val="-9594"/>
                <a:lumOff val="35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2079139"/>
                <a:satOff val="-9594"/>
                <a:lumOff val="35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Комплексные</a:t>
          </a:r>
          <a:endParaRPr lang="ru-RU" sz="1600" b="1" kern="12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sp:txBody>
      <dsp:txXfrm>
        <a:off x="23958" y="1028703"/>
        <a:ext cx="6836210" cy="442862"/>
      </dsp:txXfrm>
    </dsp:sp>
    <dsp:sp modelId="{9221E30B-4D56-460F-B1B5-26C415CFD9B7}">
      <dsp:nvSpPr>
        <dsp:cNvPr id="0" name=""/>
        <dsp:cNvSpPr/>
      </dsp:nvSpPr>
      <dsp:spPr>
        <a:xfrm>
          <a:off x="0" y="1506788"/>
          <a:ext cx="6884126" cy="490778"/>
        </a:xfrm>
        <a:prstGeom prst="roundRect">
          <a:avLst/>
        </a:prstGeom>
        <a:gradFill rotWithShape="0">
          <a:gsLst>
            <a:gs pos="0">
              <a:schemeClr val="accent4">
                <a:hueOff val="3118708"/>
                <a:satOff val="-14390"/>
                <a:lumOff val="53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3118708"/>
                <a:satOff val="-14390"/>
                <a:lumOff val="53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3118708"/>
                <a:satOff val="-14390"/>
                <a:lumOff val="53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Игровые (в форме подвижных игр малой, средней и большой интенсивности)</a:t>
          </a:r>
          <a:endParaRPr lang="ru-RU" sz="1600" b="1" kern="12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sp:txBody>
      <dsp:txXfrm>
        <a:off x="23958" y="1530746"/>
        <a:ext cx="6836210" cy="442862"/>
      </dsp:txXfrm>
    </dsp:sp>
    <dsp:sp modelId="{5A902CA2-ECD6-44E4-AF7D-8A67F81FEE1F}">
      <dsp:nvSpPr>
        <dsp:cNvPr id="0" name=""/>
        <dsp:cNvSpPr/>
      </dsp:nvSpPr>
      <dsp:spPr>
        <a:xfrm>
          <a:off x="0" y="2008830"/>
          <a:ext cx="6884126" cy="490778"/>
        </a:xfrm>
        <a:prstGeom prst="roundRect">
          <a:avLst/>
        </a:prstGeom>
        <a:gradFill rotWithShape="0">
          <a:gsLst>
            <a:gs pos="0">
              <a:schemeClr val="accent4">
                <a:hueOff val="4158277"/>
                <a:satOff val="-19187"/>
                <a:lumOff val="70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4158277"/>
                <a:satOff val="-19187"/>
                <a:lumOff val="70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4158277"/>
                <a:satOff val="-19187"/>
                <a:lumOff val="70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Сюжетные</a:t>
          </a:r>
          <a:endParaRPr lang="ru-RU" sz="1600" b="1" kern="12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sp:txBody>
      <dsp:txXfrm>
        <a:off x="23958" y="2032788"/>
        <a:ext cx="6836210" cy="442862"/>
      </dsp:txXfrm>
    </dsp:sp>
    <dsp:sp modelId="{751B2398-4A4E-4264-AC6C-5D7E57954680}">
      <dsp:nvSpPr>
        <dsp:cNvPr id="0" name=""/>
        <dsp:cNvSpPr/>
      </dsp:nvSpPr>
      <dsp:spPr>
        <a:xfrm>
          <a:off x="0" y="2510873"/>
          <a:ext cx="6884126" cy="490778"/>
        </a:xfrm>
        <a:prstGeom prst="roundRect">
          <a:avLst/>
        </a:prstGeom>
        <a:gradFill rotWithShape="0">
          <a:gsLst>
            <a:gs pos="0">
              <a:schemeClr val="accent4">
                <a:hueOff val="5197847"/>
                <a:satOff val="-23984"/>
                <a:lumOff val="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197847"/>
                <a:satOff val="-23984"/>
                <a:lumOff val="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197847"/>
                <a:satOff val="-23984"/>
                <a:lumOff val="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Учебно-тренировочные</a:t>
          </a:r>
          <a:endParaRPr lang="ru-RU" sz="1600" b="1" kern="12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sp:txBody>
      <dsp:txXfrm>
        <a:off x="23958" y="2534831"/>
        <a:ext cx="6836210" cy="442862"/>
      </dsp:txXfrm>
    </dsp:sp>
    <dsp:sp modelId="{FB5F9B4C-4DF6-42B2-B2B1-7090E68F1DD2}">
      <dsp:nvSpPr>
        <dsp:cNvPr id="0" name=""/>
        <dsp:cNvSpPr/>
      </dsp:nvSpPr>
      <dsp:spPr>
        <a:xfrm>
          <a:off x="0" y="3012916"/>
          <a:ext cx="6884126" cy="490778"/>
        </a:xfrm>
        <a:prstGeom prst="roundRect">
          <a:avLst/>
        </a:prstGeom>
        <a:gradFill rotWithShape="0">
          <a:gsLst>
            <a:gs pos="0">
              <a:schemeClr val="accent4">
                <a:hueOff val="6237416"/>
                <a:satOff val="-28781"/>
                <a:lumOff val="1059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6237416"/>
                <a:satOff val="-28781"/>
                <a:lumOff val="1059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6237416"/>
                <a:satOff val="-28781"/>
                <a:lumOff val="1059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Контрольно-диагностические</a:t>
          </a:r>
          <a:endParaRPr lang="ru-RU" sz="1600" b="1" kern="12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sp:txBody>
      <dsp:txXfrm>
        <a:off x="23958" y="3036874"/>
        <a:ext cx="6836210" cy="442862"/>
      </dsp:txXfrm>
    </dsp:sp>
    <dsp:sp modelId="{E71013F1-B806-4B41-82F0-924C883DC4F3}">
      <dsp:nvSpPr>
        <dsp:cNvPr id="0" name=""/>
        <dsp:cNvSpPr/>
      </dsp:nvSpPr>
      <dsp:spPr>
        <a:xfrm>
          <a:off x="0" y="3514959"/>
          <a:ext cx="6884126" cy="490778"/>
        </a:xfrm>
        <a:prstGeom prst="roundRect">
          <a:avLst/>
        </a:prstGeom>
        <a:gradFill rotWithShape="0">
          <a:gsLst>
            <a:gs pos="0">
              <a:schemeClr val="accent4">
                <a:hueOff val="7276985"/>
                <a:satOff val="-33578"/>
                <a:lumOff val="123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7276985"/>
                <a:satOff val="-33578"/>
                <a:lumOff val="123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7276985"/>
                <a:satOff val="-33578"/>
                <a:lumOff val="123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НОД-поход</a:t>
          </a: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, прогулка</a:t>
          </a:r>
          <a:endParaRPr lang="ru-RU" sz="1600" b="1" kern="12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sp:txBody>
      <dsp:txXfrm>
        <a:off x="23958" y="3538917"/>
        <a:ext cx="6836210" cy="442862"/>
      </dsp:txXfrm>
    </dsp:sp>
    <dsp:sp modelId="{E6C28AAB-D2A0-4610-AEA2-0BEE35C23927}">
      <dsp:nvSpPr>
        <dsp:cNvPr id="0" name=""/>
        <dsp:cNvSpPr/>
      </dsp:nvSpPr>
      <dsp:spPr>
        <a:xfrm>
          <a:off x="0" y="4017001"/>
          <a:ext cx="6884126" cy="490778"/>
        </a:xfrm>
        <a:prstGeom prst="roundRect">
          <a:avLst/>
        </a:prstGeom>
        <a:gradFill rotWithShape="0">
          <a:gsLst>
            <a:gs pos="0">
              <a:schemeClr val="accent4">
                <a:hueOff val="8316554"/>
                <a:satOff val="-38374"/>
                <a:lumOff val="141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8316554"/>
                <a:satOff val="-38374"/>
                <a:lumOff val="141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8316554"/>
                <a:satOff val="-38374"/>
                <a:lumOff val="141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НОД – эстафета, соревнование</a:t>
          </a:r>
          <a:endParaRPr lang="ru-RU" sz="1600" b="1" kern="12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sp:txBody>
      <dsp:txXfrm>
        <a:off x="23958" y="4040959"/>
        <a:ext cx="6836210" cy="442862"/>
      </dsp:txXfrm>
    </dsp:sp>
    <dsp:sp modelId="{C294F854-28FD-4021-A9B5-F3A5393867C4}">
      <dsp:nvSpPr>
        <dsp:cNvPr id="0" name=""/>
        <dsp:cNvSpPr/>
      </dsp:nvSpPr>
      <dsp:spPr>
        <a:xfrm>
          <a:off x="0" y="4519044"/>
          <a:ext cx="6884126" cy="490778"/>
        </a:xfrm>
        <a:prstGeom prst="roundRect">
          <a:avLst/>
        </a:prstGeom>
        <a:gradFill rotWithShape="0">
          <a:gsLst>
            <a:gs pos="0">
              <a:schemeClr val="accent4">
                <a:hueOff val="9356124"/>
                <a:satOff val="-43171"/>
                <a:lumOff val="1589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356124"/>
                <a:satOff val="-43171"/>
                <a:lumOff val="1589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356124"/>
                <a:satOff val="-43171"/>
                <a:lumOff val="1589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Построенные на музыкально-ритмических композициях</a:t>
          </a:r>
          <a:endParaRPr lang="ru-RU" sz="1600" b="1" kern="12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sp:txBody>
      <dsp:txXfrm>
        <a:off x="23958" y="4543002"/>
        <a:ext cx="6836210" cy="442862"/>
      </dsp:txXfrm>
    </dsp:sp>
    <dsp:sp modelId="{C9D3DCD2-DBA0-48F1-ACEA-4C58047A6FE5}">
      <dsp:nvSpPr>
        <dsp:cNvPr id="0" name=""/>
        <dsp:cNvSpPr/>
      </dsp:nvSpPr>
      <dsp:spPr>
        <a:xfrm>
          <a:off x="0" y="5021087"/>
          <a:ext cx="6884126" cy="490778"/>
        </a:xfrm>
        <a:prstGeom prst="roundRect">
          <a:avLst/>
        </a:prstGeom>
        <a:gradFill rotWithShape="0">
          <a:gsLst>
            <a:gs pos="0">
              <a:schemeClr val="accent4">
                <a:hueOff val="10395693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3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3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Культурно-досуговой</a:t>
          </a: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 направленности (спортивные праздники, развлечения)</a:t>
          </a:r>
          <a:endParaRPr lang="ru-RU" sz="1600" b="1" kern="12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sp:txBody>
      <dsp:txXfrm>
        <a:off x="23958" y="5045045"/>
        <a:ext cx="6836210" cy="44286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9379F1-E742-4FD6-B438-9005DB039565}">
      <dsp:nvSpPr>
        <dsp:cNvPr id="0" name=""/>
        <dsp:cNvSpPr/>
      </dsp:nvSpPr>
      <dsp:spPr>
        <a:xfrm>
          <a:off x="3439094" y="39"/>
          <a:ext cx="5158641" cy="1135907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уровень </a:t>
          </a:r>
          <a:r>
            <a:rPr lang="ru-RU" sz="1800" kern="1200" dirty="0" err="1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сформированности</a:t>
          </a:r>
          <a:r>
            <a:rPr lang="ru-RU" sz="1800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 начальных представлений о здоровом образе жизни   - 78% детей</a:t>
          </a:r>
          <a:endParaRPr lang="ru-RU" sz="1800" kern="12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sp:txBody>
      <dsp:txXfrm>
        <a:off x="3439094" y="142027"/>
        <a:ext cx="4732676" cy="851931"/>
      </dsp:txXfrm>
    </dsp:sp>
    <dsp:sp modelId="{36132E40-F4AD-45FD-87C3-ED72F7356118}">
      <dsp:nvSpPr>
        <dsp:cNvPr id="0" name=""/>
        <dsp:cNvSpPr/>
      </dsp:nvSpPr>
      <dsp:spPr>
        <a:xfrm>
          <a:off x="0" y="39"/>
          <a:ext cx="3439094" cy="113590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Положительная динамика уровня </a:t>
          </a:r>
          <a:r>
            <a:rPr lang="ru-RU" sz="1700" kern="1200" dirty="0" err="1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сформированности</a:t>
          </a:r>
          <a:r>
            <a:rPr lang="ru-RU" sz="1700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 представлений о ЗОЖ</a:t>
          </a:r>
          <a:endParaRPr lang="ru-RU" sz="1700" kern="12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sp:txBody>
      <dsp:txXfrm>
        <a:off x="55450" y="55489"/>
        <a:ext cx="3328194" cy="1025007"/>
      </dsp:txXfrm>
    </dsp:sp>
    <dsp:sp modelId="{150A9413-F80D-4D83-9934-A7FF6BCB30BA}">
      <dsp:nvSpPr>
        <dsp:cNvPr id="0" name=""/>
        <dsp:cNvSpPr/>
      </dsp:nvSpPr>
      <dsp:spPr>
        <a:xfrm>
          <a:off x="3444131" y="1116568"/>
          <a:ext cx="5153603" cy="14126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5756959"/>
            <a:satOff val="-30630"/>
            <a:lumOff val="-1745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5756959"/>
              <a:satOff val="-30630"/>
              <a:lumOff val="-174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увеличение на 37% доли семей, активно применяющих знания , умения и навыки </a:t>
          </a:r>
          <a:r>
            <a:rPr lang="ru-RU" sz="1800" kern="1200" dirty="0" err="1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здоровьесбержения</a:t>
          </a:r>
          <a:r>
            <a:rPr lang="ru-RU" sz="1800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 в семейном воспитании</a:t>
          </a:r>
          <a:endParaRPr lang="ru-RU" sz="1800" kern="12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sp:txBody>
      <dsp:txXfrm>
        <a:off x="3444131" y="1293155"/>
        <a:ext cx="4623843" cy="1059520"/>
      </dsp:txXfrm>
    </dsp:sp>
    <dsp:sp modelId="{A343A038-A5E3-4622-BA18-F0248535D517}">
      <dsp:nvSpPr>
        <dsp:cNvPr id="0" name=""/>
        <dsp:cNvSpPr/>
      </dsp:nvSpPr>
      <dsp:spPr>
        <a:xfrm>
          <a:off x="4198" y="1387931"/>
          <a:ext cx="3435735" cy="1135907"/>
        </a:xfrm>
        <a:prstGeom prst="roundRect">
          <a:avLst/>
        </a:prstGeom>
        <a:gradFill rotWithShape="0">
          <a:gsLst>
            <a:gs pos="0">
              <a:schemeClr val="accent4">
                <a:hueOff val="5197847"/>
                <a:satOff val="-23984"/>
                <a:lumOff val="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197847"/>
                <a:satOff val="-23984"/>
                <a:lumOff val="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197847"/>
                <a:satOff val="-23984"/>
                <a:lumOff val="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Переход родителей с позиции наблюдателей к позиции активных участников</a:t>
          </a:r>
          <a:endParaRPr lang="ru-RU" sz="1700" kern="12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sp:txBody>
      <dsp:txXfrm>
        <a:off x="59648" y="1443381"/>
        <a:ext cx="3324835" cy="1025007"/>
      </dsp:txXfrm>
    </dsp:sp>
    <dsp:sp modelId="{01FF360B-0091-43B8-BF6A-A031A9D8F827}">
      <dsp:nvSpPr>
        <dsp:cNvPr id="0" name=""/>
        <dsp:cNvSpPr/>
      </dsp:nvSpPr>
      <dsp:spPr>
        <a:xfrm>
          <a:off x="3214833" y="2775823"/>
          <a:ext cx="5378785" cy="2382316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11513918"/>
            <a:satOff val="-61261"/>
            <a:lumOff val="-349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11513918"/>
              <a:satOff val="-61261"/>
              <a:lumOff val="-349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увеличение индекса здоровья </a:t>
          </a: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на 2,4% </a:t>
          </a:r>
          <a:r>
            <a:rPr lang="ru-RU" sz="1600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                                   (2013-20,2; 2014-21,2; 2015-22,6)</a:t>
          </a:r>
          <a:endParaRPr lang="ru-RU" sz="1600" kern="12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снижение количества дней по болезни              </a:t>
          </a: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на 1 ребенка на 6,2 случая </a:t>
          </a:r>
          <a:r>
            <a:rPr lang="ru-RU" sz="1600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(16,2 – 2012г.,                      11,38 – 2013г., 10,74 – 2014г., 10 – 2015г.)</a:t>
          </a:r>
          <a:endParaRPr lang="ru-RU" sz="1600" kern="12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отсутствуют случаи травматизма                                                   (0 – 2012г., 0 – 2013г., 0 – 2014г., 0 – 2015г.) </a:t>
          </a:r>
          <a:endParaRPr lang="ru-RU" sz="1600" kern="12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sp:txBody>
      <dsp:txXfrm>
        <a:off x="3214833" y="3073613"/>
        <a:ext cx="4485417" cy="1786737"/>
      </dsp:txXfrm>
    </dsp:sp>
    <dsp:sp modelId="{43207D22-FE26-4377-B5AC-1189226765F7}">
      <dsp:nvSpPr>
        <dsp:cNvPr id="0" name=""/>
        <dsp:cNvSpPr/>
      </dsp:nvSpPr>
      <dsp:spPr>
        <a:xfrm>
          <a:off x="4116" y="3399027"/>
          <a:ext cx="3210716" cy="1135907"/>
        </a:xfrm>
        <a:prstGeom prst="roundRect">
          <a:avLst/>
        </a:prstGeom>
        <a:gradFill rotWithShape="0">
          <a:gsLst>
            <a:gs pos="0">
              <a:schemeClr val="accent4">
                <a:hueOff val="10395693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3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3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rPr>
            <a:t>Положительная динамика состояния здоровья воспитанников</a:t>
          </a:r>
          <a:endParaRPr lang="ru-RU" sz="1700" kern="1200" dirty="0">
            <a:solidFill>
              <a:schemeClr val="accent5">
                <a:lumMod val="50000"/>
              </a:schemeClr>
            </a:solidFill>
            <a:latin typeface="Book Antiqua" pitchFamily="18" charset="0"/>
          </a:endParaRPr>
        </a:p>
      </dsp:txBody>
      <dsp:txXfrm>
        <a:off x="59566" y="3454477"/>
        <a:ext cx="3099816" cy="10250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2.xml"/><Relationship Id="rId7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microsoft.com/office/2007/relationships/diagramDrawing" Target="../diagrams/drawing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microsoft.com/office/2007/relationships/diagramDrawing" Target="../diagrams/drawing4.xml"/><Relationship Id="rId3" Type="http://schemas.openxmlformats.org/officeDocument/2006/relationships/diagramData" Target="../diagrams/data3.xml"/><Relationship Id="rId7" Type="http://schemas.openxmlformats.org/officeDocument/2006/relationships/diagramData" Target="../diagrams/data4.xml"/><Relationship Id="rId12" Type="http://schemas.microsoft.com/office/2007/relationships/diagramDrawing" Target="../diagrams/drawing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8.jpeg"/><Relationship Id="rId5" Type="http://schemas.openxmlformats.org/officeDocument/2006/relationships/diagramQuickStyle" Target="../diagrams/quickStyle3.xml"/><Relationship Id="rId10" Type="http://schemas.openxmlformats.org/officeDocument/2006/relationships/diagramColors" Target="../diagrams/colors4.xml"/><Relationship Id="rId4" Type="http://schemas.openxmlformats.org/officeDocument/2006/relationships/diagramLayout" Target="../diagrams/layout3.xml"/><Relationship Id="rId9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9.jpeg"/><Relationship Id="rId7" Type="http://schemas.openxmlformats.org/officeDocument/2006/relationships/diagramColors" Target="../diagrams/colors5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28687" y="1967280"/>
            <a:ext cx="871772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  <a:t>«Организация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  <a:t>непосредственно образовательной деятельности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  <a:t>по формированию основ здорового образа жизни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  <a:t>в </a:t>
            </a:r>
            <a:r>
              <a:rPr lang="ru-RU" sz="2000" b="1" smtClean="0">
                <a:solidFill>
                  <a:srgbClr val="002060"/>
                </a:solidFill>
                <a:latin typeface="Book Antiqua" pitchFamily="18" charset="0"/>
              </a:rPr>
              <a:t>процессе взаимодействия </a:t>
            </a:r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  <a:t>с семьей»</a:t>
            </a:r>
            <a:endParaRPr lang="ru-RU" sz="2000" dirty="0" smtClean="0">
              <a:solidFill>
                <a:srgbClr val="002060"/>
              </a:solidFill>
              <a:latin typeface="Book Antiqua" pitchFamily="18" charset="0"/>
            </a:endParaRPr>
          </a:p>
          <a:p>
            <a:r>
              <a:rPr lang="ru-RU" sz="2000" dirty="0" smtClean="0">
                <a:latin typeface="Book Antiqua" pitchFamily="18" charset="0"/>
              </a:rPr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70313" y="4151086"/>
            <a:ext cx="56496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 smtClean="0">
                <a:solidFill>
                  <a:srgbClr val="002060"/>
                </a:solidFill>
                <a:latin typeface="Book Antiqua" pitchFamily="18" charset="0"/>
              </a:rPr>
              <a:t>Подготовила: А.Е. Бабкина,</a:t>
            </a:r>
            <a:endParaRPr lang="ru-RU" dirty="0" smtClean="0">
              <a:solidFill>
                <a:srgbClr val="002060"/>
              </a:solidFill>
              <a:latin typeface="Book Antiqua" pitchFamily="18" charset="0"/>
            </a:endParaRPr>
          </a:p>
          <a:p>
            <a:pPr algn="r"/>
            <a:r>
              <a:rPr lang="ru-RU" b="1" i="1" dirty="0" smtClean="0">
                <a:solidFill>
                  <a:srgbClr val="002060"/>
                </a:solidFill>
                <a:latin typeface="Book Antiqua" pitchFamily="18" charset="0"/>
              </a:rPr>
              <a:t>           инструктор по физической культуре,           </a:t>
            </a:r>
            <a:r>
              <a:rPr lang="en-US" b="1" i="1" dirty="0" smtClean="0">
                <a:solidFill>
                  <a:srgbClr val="002060"/>
                </a:solidFill>
                <a:latin typeface="Book Antiqua" pitchFamily="18" charset="0"/>
              </a:rPr>
              <a:t>I </a:t>
            </a:r>
            <a:r>
              <a:rPr lang="ru-RU" b="1" i="1" dirty="0" smtClean="0">
                <a:solidFill>
                  <a:srgbClr val="002060"/>
                </a:solidFill>
                <a:latin typeface="Book Antiqua" pitchFamily="18" charset="0"/>
              </a:rPr>
              <a:t>квалификационной категории</a:t>
            </a:r>
            <a:endParaRPr lang="ru-RU" dirty="0" smtClean="0">
              <a:solidFill>
                <a:srgbClr val="002060"/>
              </a:solidFill>
              <a:latin typeface="Book Antiqua" pitchFamily="18" charset="0"/>
            </a:endParaRPr>
          </a:p>
          <a:p>
            <a:pPr algn="r"/>
            <a:r>
              <a:rPr lang="ru-RU" b="1" i="1" dirty="0" smtClean="0">
                <a:solidFill>
                  <a:srgbClr val="002060"/>
                </a:solidFill>
                <a:latin typeface="Book Antiqua" pitchFamily="18" charset="0"/>
              </a:rPr>
              <a:t>МБДОУ ДС №7 «Жар-птица»</a:t>
            </a:r>
            <a:endParaRPr lang="ru-RU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21577" y="216265"/>
            <a:ext cx="543414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600" b="1" dirty="0" smtClean="0">
                <a:solidFill>
                  <a:srgbClr val="002060"/>
                </a:solidFill>
                <a:latin typeface="Century Gothic" pitchFamily="34" charset="0"/>
              </a:rPr>
              <a:t> </a:t>
            </a:r>
            <a:endParaRPr lang="ru-RU" sz="1600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pic>
        <p:nvPicPr>
          <p:cNvPr id="7" name="Рисунок 5" descr="логотип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80"/>
              </a:clrFrom>
              <a:clrTo>
                <a:srgbClr val="FFFF8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00446" y="0"/>
            <a:ext cx="3291840" cy="1739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49776" y="228264"/>
            <a:ext cx="636584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Tahoma" panose="020B0604030504040204" pitchFamily="34" charset="0"/>
                <a:cs typeface="Tahoma" panose="020B0604030504040204" pitchFamily="34" charset="0"/>
              </a:rPr>
              <a:t>Варианты НОД по физической культуре</a:t>
            </a:r>
          </a:p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Tahoma" panose="020B0604030504040204" pitchFamily="34" charset="0"/>
                <a:cs typeface="Tahoma" panose="020B0604030504040204" pitchFamily="34" charset="0"/>
              </a:rPr>
              <a:t>(по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Tahoma" panose="020B0604030504040204" pitchFamily="34" charset="0"/>
                <a:cs typeface="Tahoma" panose="020B0604030504040204" pitchFamily="34" charset="0"/>
              </a:rPr>
              <a:t>Шебеко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Tahoma" panose="020B0604030504040204" pitchFamily="34" charset="0"/>
                <a:cs typeface="Tahoma" panose="020B0604030504040204" pitchFamily="34" charset="0"/>
              </a:rPr>
              <a:t>, Шишкиной, Ермак)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Book Antiqua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2063931" y="1018903"/>
          <a:ext cx="6884126" cy="55125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16182" y="188688"/>
            <a:ext cx="6635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Традиционное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857828" y="1014229"/>
          <a:ext cx="7068457" cy="5834020"/>
        </p:xfrm>
        <a:graphic>
          <a:graphicData uri="http://schemas.openxmlformats.org/drawingml/2006/table">
            <a:tbl>
              <a:tblPr/>
              <a:tblGrid>
                <a:gridCol w="2310544"/>
                <a:gridCol w="2440485"/>
                <a:gridCol w="2317428"/>
              </a:tblGrid>
              <a:tr h="419771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Специфика содержания по частям НОД </a:t>
                      </a:r>
                      <a:endParaRPr lang="ru-RU" sz="14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9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Вводная </a:t>
                      </a:r>
                      <a:endParaRPr lang="ru-RU" sz="14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Основная </a:t>
                      </a:r>
                      <a:endParaRPr lang="ru-RU" sz="14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Заключительная </a:t>
                      </a:r>
                      <a:endParaRPr lang="ru-RU" sz="14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480828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>
                          <a:latin typeface="Book Antiqua" pitchFamily="18" charset="0"/>
                          <a:ea typeface="Times New Roman"/>
                          <a:cs typeface="Times New Roman"/>
                        </a:rPr>
                        <a:t>Строевые упражнения, ходьба и бег.</a:t>
                      </a:r>
                      <a:endParaRPr lang="ru-RU" sz="140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>
                          <a:latin typeface="Book Antiqua" pitchFamily="18" charset="0"/>
                          <a:ea typeface="Times New Roman"/>
                          <a:cs typeface="Times New Roman"/>
                        </a:rPr>
                        <a:t>Упражнения на внимание, на формирование стопы и осанки, подскоки; могут быть упражнения в равновесии.</a:t>
                      </a:r>
                      <a:endParaRPr lang="ru-RU" sz="140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>
                          <a:latin typeface="Book Antiqua" pitchFamily="18" charset="0"/>
                          <a:ea typeface="Times New Roman"/>
                          <a:cs typeface="Times New Roman"/>
                        </a:rPr>
                        <a:t>Завершается перестроением на выполнение комплекса ОРУ.</a:t>
                      </a:r>
                      <a:endParaRPr lang="ru-RU" sz="140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1. Комплекс ОРУ</a:t>
                      </a:r>
                      <a:endParaRPr lang="ru-RU" sz="14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(охват всех групп мышц)</a:t>
                      </a:r>
                      <a:endParaRPr lang="ru-RU" sz="14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2. ОВД</a:t>
                      </a:r>
                      <a:endParaRPr lang="ru-RU" sz="14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(они должны быть новыми и знакомыми;</a:t>
                      </a:r>
                      <a:endParaRPr lang="ru-RU" sz="14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сначала даются упражнения, требующие большой чёткости, сосредоточенности внимания, а затем—упражнения большой физической нагрузки)</a:t>
                      </a:r>
                      <a:endParaRPr lang="ru-RU" sz="14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3. Подвижная игра</a:t>
                      </a:r>
                      <a:endParaRPr lang="ru-RU" sz="14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(должна требовать большой подвижности и активности; в игре не должен повторяться тот вид движения, в котором только что упражнялись дети). </a:t>
                      </a:r>
                      <a:endParaRPr lang="ru-RU" sz="14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Ходьба в спокойном темпе с дыхательным упражнением.</a:t>
                      </a:r>
                      <a:endParaRPr lang="ru-RU" sz="14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Ходьба может быть заменена игрой малой подвижности.</a:t>
                      </a:r>
                      <a:endParaRPr lang="ru-RU" sz="14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Подведение итогов занятия.</a:t>
                      </a:r>
                      <a:endParaRPr lang="ru-RU" sz="14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Упражнения на расслабление.</a:t>
                      </a:r>
                      <a:endParaRPr lang="ru-RU" sz="14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16182" y="188688"/>
            <a:ext cx="6635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Учебно-тренировочного характера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857828" y="1014229"/>
          <a:ext cx="7068457" cy="2788514"/>
        </p:xfrm>
        <a:graphic>
          <a:graphicData uri="http://schemas.openxmlformats.org/drawingml/2006/table">
            <a:tbl>
              <a:tblPr/>
              <a:tblGrid>
                <a:gridCol w="2310544"/>
                <a:gridCol w="2440485"/>
                <a:gridCol w="2317428"/>
              </a:tblGrid>
              <a:tr h="23206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Специфика содержания по частям НОД </a:t>
                      </a:r>
                      <a:endParaRPr lang="ru-RU" sz="16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20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Вводная </a:t>
                      </a:r>
                      <a:endParaRPr lang="ru-RU" sz="16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Основная </a:t>
                      </a:r>
                      <a:endParaRPr lang="ru-RU" sz="16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Заключительная </a:t>
                      </a:r>
                      <a:endParaRPr lang="ru-RU" sz="16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5328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40030" algn="l"/>
                        </a:tabLs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Разные виды ходьбы.</a:t>
                      </a:r>
                      <a:endParaRPr lang="ru-RU" sz="16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40030" algn="l"/>
                        </a:tabLs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Строевые упражнения; </a:t>
                      </a:r>
                      <a:r>
                        <a:rPr lang="ru-RU" sz="1600" kern="1200" dirty="0" smtClean="0">
                          <a:solidFill>
                            <a:srgbClr val="000000"/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упражнения на </a:t>
                      </a: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ориентировку в  </a:t>
                      </a:r>
                      <a:endParaRPr lang="ru-RU" sz="16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 marL="24892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</a:rPr>
                        <a:t>  пространстве</a:t>
                      </a: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</a:rPr>
                        <a:t>.</a:t>
                      </a:r>
                      <a:endParaRPr lang="ru-RU" sz="1600" dirty="0">
                        <a:latin typeface="Book Antiqua" pitchFamily="18" charset="0"/>
                        <a:ea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40030" algn="l"/>
                        </a:tabLst>
                      </a:pPr>
                      <a:r>
                        <a:rPr lang="ru-RU" sz="1600" kern="1200" dirty="0" smtClean="0">
                          <a:solidFill>
                            <a:srgbClr val="000000"/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Разные</a:t>
                      </a:r>
                      <a:r>
                        <a:rPr lang="ru-RU" sz="1600" kern="1200" baseline="0" dirty="0" smtClean="0">
                          <a:solidFill>
                            <a:srgbClr val="000000"/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 виды </a:t>
                      </a:r>
                      <a:r>
                        <a:rPr lang="ru-RU" sz="1600" kern="1200" dirty="0" smtClean="0">
                          <a:solidFill>
                            <a:srgbClr val="000000"/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бега </a:t>
                      </a:r>
                      <a:endParaRPr lang="ru-RU" sz="16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03200" algn="l"/>
                        </a:tabLst>
                      </a:pPr>
                      <a:r>
                        <a:rPr lang="ru-RU" sz="1600" kern="1200" dirty="0" err="1" smtClean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</a:rPr>
                        <a:t>Общеразвивающиеупражнения</a:t>
                      </a: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</a:rPr>
                        <a:t>.</a:t>
                      </a:r>
                      <a:endParaRPr lang="ru-RU" sz="1600" dirty="0">
                        <a:latin typeface="Book Antiqua" pitchFamily="18" charset="0"/>
                        <a:ea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03200" algn="l"/>
                        </a:tabLs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</a:rPr>
                        <a:t>Основные </a:t>
                      </a:r>
                      <a:r>
                        <a:rPr lang="ru-RU" sz="1600" kern="1200" dirty="0" smtClean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</a:rPr>
                        <a:t>виды</a:t>
                      </a:r>
                      <a:endParaRPr lang="ru-RU" sz="1600" kern="1200" dirty="0" smtClean="0">
                        <a:solidFill>
                          <a:schemeClr val="tx1"/>
                        </a:solidFill>
                        <a:latin typeface="Book Antiqua" pitchFamily="18" charset="0"/>
                        <a:ea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03200" algn="l"/>
                        </a:tabLst>
                      </a:pP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Times New Roman"/>
                        </a:rPr>
                        <a:t>       </a:t>
                      </a:r>
                      <a:r>
                        <a:rPr lang="ru-RU" sz="1600" kern="1200" dirty="0" smtClean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</a:rPr>
                        <a:t>движений.</a:t>
                      </a:r>
                      <a:endParaRPr lang="ru-RU" sz="1600" kern="1200" dirty="0" smtClean="0">
                        <a:solidFill>
                          <a:schemeClr val="tx1"/>
                        </a:solidFill>
                        <a:latin typeface="Book Antiqua" pitchFamily="18" charset="0"/>
                        <a:ea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03200" algn="l"/>
                        </a:tabLs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Times New Roman"/>
                        </a:rPr>
                        <a:t>3.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Times New Roman"/>
                        </a:rPr>
                        <a:t>    </a:t>
                      </a:r>
                      <a:r>
                        <a:rPr lang="ru-RU" sz="1600" kern="1200" dirty="0" smtClean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</a:rPr>
                        <a:t>Подвижная </a:t>
                      </a: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</a:rPr>
                        <a:t>игра. </a:t>
                      </a:r>
                      <a:endParaRPr lang="ru-RU" sz="16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+mj-lt"/>
                        <a:buAutoNum type="arabicPeriod"/>
                        <a:tabLst>
                          <a:tab pos="240030" algn="l"/>
                        </a:tabLs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Успокоительная ходьба.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+mj-lt"/>
                        <a:buAutoNum type="arabicPeriod"/>
                        <a:tabLst>
                          <a:tab pos="240030" algn="l"/>
                        </a:tabLs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Малоподвижная игра.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+mj-lt"/>
                        <a:buAutoNum type="arabicPeriod"/>
                        <a:tabLst>
                          <a:tab pos="240030" algn="l"/>
                        </a:tabLs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Дыхательные упражнения. 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194" name="Picture 2" descr="F:\Фото аттестация\Фото2\IMG_037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47772" y="3474656"/>
            <a:ext cx="3947886" cy="31075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16182" y="188688"/>
            <a:ext cx="6635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Сюжетное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857828" y="1014230"/>
          <a:ext cx="7068457" cy="2265675"/>
        </p:xfrm>
        <a:graphic>
          <a:graphicData uri="http://schemas.openxmlformats.org/drawingml/2006/table">
            <a:tbl>
              <a:tblPr/>
              <a:tblGrid>
                <a:gridCol w="2310544"/>
                <a:gridCol w="2440485"/>
                <a:gridCol w="2317428"/>
              </a:tblGrid>
              <a:tr h="287948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Специфика содержания по частям НОД </a:t>
                      </a:r>
                      <a:endParaRPr lang="ru-RU" sz="16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79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Вводная </a:t>
                      </a:r>
                      <a:endParaRPr lang="ru-RU" sz="16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Основная </a:t>
                      </a:r>
                      <a:endParaRPr lang="ru-RU" sz="16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Заключительная </a:t>
                      </a:r>
                      <a:endParaRPr lang="ru-RU" sz="14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530447">
                <a:tc gridSpan="3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Все части построены на любых физических упражнениях, органично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сочетаемых с сюжетом (младший возраст «Петрушка в гостях у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детей», средний «Осень в лесу», старший «Морское путешествие»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и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т.д.)</a:t>
                      </a:r>
                      <a:endParaRPr lang="ru-RU" sz="16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ru-RU" sz="14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170" name="Picture 2" descr="F:\Фото аттестация\Фото2\P11307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57713" y="2743197"/>
            <a:ext cx="5094516" cy="38208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16182" y="188688"/>
            <a:ext cx="6635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Игровое </a:t>
            </a: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(построенное на подвижных играх)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12686" y="1202915"/>
          <a:ext cx="7068457" cy="2294250"/>
        </p:xfrm>
        <a:graphic>
          <a:graphicData uri="http://schemas.openxmlformats.org/drawingml/2006/table">
            <a:tbl>
              <a:tblPr/>
              <a:tblGrid>
                <a:gridCol w="2310544"/>
                <a:gridCol w="2440485"/>
                <a:gridCol w="2317428"/>
              </a:tblGrid>
              <a:tr h="215603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Специфика содержания по частям НОД </a:t>
                      </a:r>
                      <a:endParaRPr lang="ru-RU" sz="16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56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Вводная </a:t>
                      </a:r>
                      <a:endParaRPr lang="ru-RU" sz="16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Основная </a:t>
                      </a:r>
                      <a:endParaRPr lang="ru-RU" sz="16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Заключительная </a:t>
                      </a:r>
                      <a:endParaRPr lang="ru-RU" sz="16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5590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</a:rPr>
                        <a:t>Игра средней подвижности </a:t>
                      </a:r>
                      <a:endParaRPr lang="ru-RU" sz="1600" dirty="0">
                        <a:latin typeface="Book Antiqua" pitchFamily="18" charset="0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</a:rPr>
                        <a:t>(разминка) </a:t>
                      </a:r>
                      <a:endParaRPr lang="ru-RU" sz="16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</a:rPr>
                        <a:t>2-3 игры с разными видами движений (последняя высокой подвижности) </a:t>
                      </a:r>
                      <a:endParaRPr lang="ru-RU" sz="1600">
                        <a:latin typeface="Book Antiqua" pitchFamily="18" charset="0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</a:rPr>
                        <a:t>Малоподвижная игра </a:t>
                      </a:r>
                      <a:endParaRPr lang="ru-RU" sz="16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146" name="Picture 2" descr="F:\Фото аттестация\Фото2\21022013176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78629" y="3235575"/>
            <a:ext cx="4267200" cy="33761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16182" y="188688"/>
            <a:ext cx="6635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Интегрированное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857828" y="1014229"/>
          <a:ext cx="7068457" cy="2759207"/>
        </p:xfrm>
        <a:graphic>
          <a:graphicData uri="http://schemas.openxmlformats.org/drawingml/2006/table">
            <a:tbl>
              <a:tblPr/>
              <a:tblGrid>
                <a:gridCol w="2310544"/>
                <a:gridCol w="2440485"/>
                <a:gridCol w="2317428"/>
              </a:tblGrid>
              <a:tr h="17057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Специфика содержания по частям НОД 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0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Вводная 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Основная 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Заключительная 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953875">
                <a:tc gridSpan="3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С элементами развития речи, ФЭМП, конструирования и т.д.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По типу</a:t>
                      </a:r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традиционных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занятий,  но с включением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дополнительной задачи из</a:t>
                      </a:r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других образовательных областей,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которая решается через развитие</a:t>
                      </a:r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двигательных навыков. 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ru-RU" sz="14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122" name="Picture 2" descr="G:\МУЗ РУК\МУЗЫКАЛЬНЫЙ РУКОВОДИТЕЛЬ\фото видео\масленица 2016\20160311_10313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53655" y="3309258"/>
            <a:ext cx="5881059" cy="3349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16182" y="188688"/>
            <a:ext cx="66359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Построенное на музыкально-ритмических композициях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9771" y="1304516"/>
          <a:ext cx="7068457" cy="2221098"/>
        </p:xfrm>
        <a:graphic>
          <a:graphicData uri="http://schemas.openxmlformats.org/drawingml/2006/table">
            <a:tbl>
              <a:tblPr/>
              <a:tblGrid>
                <a:gridCol w="2310544"/>
                <a:gridCol w="2440485"/>
                <a:gridCol w="2317428"/>
              </a:tblGrid>
              <a:tr h="215603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Специфика содержания по частям НОД </a:t>
                      </a:r>
                      <a:endParaRPr lang="ru-RU" sz="16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560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Вводная </a:t>
                      </a:r>
                      <a:endParaRPr lang="ru-RU" sz="16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Основная </a:t>
                      </a:r>
                      <a:endParaRPr lang="ru-RU" sz="16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Заключительная </a:t>
                      </a:r>
                      <a:endParaRPr lang="ru-RU" sz="16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55902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</a:rPr>
                        <a:t>Разные виды ходьбы и бега под музыку с включением элементов танцевальных движений </a:t>
                      </a:r>
                      <a:endParaRPr lang="ru-RU" sz="16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</a:rPr>
                        <a:t>Музыкально-ритмическая разминка </a:t>
                      </a:r>
                      <a:endParaRPr lang="ru-RU" sz="16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457200" algn="l"/>
                        </a:tabLs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 1. Спокойная ходьба</a:t>
                      </a:r>
                      <a:endParaRPr lang="ru-RU" sz="16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457200" algn="l"/>
                        </a:tabLst>
                      </a:pPr>
                      <a:r>
                        <a:rPr lang="ru-RU" sz="1600" kern="1200" baseline="0" dirty="0" smtClean="0">
                          <a:solidFill>
                            <a:srgbClr val="000000"/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rgbClr val="000000"/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. Расслабляющие </a:t>
                      </a:r>
                      <a:endParaRPr lang="ru-RU" sz="16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 marL="7112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</a:rPr>
                        <a:t>    </a:t>
                      </a:r>
                      <a:r>
                        <a:rPr lang="ru-RU" sz="1600" kern="1200" dirty="0" smtClean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</a:rPr>
                        <a:t>упражнения </a:t>
                      </a:r>
                      <a:endParaRPr lang="ru-RU" sz="16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098" name="Picture 2" descr="F:\Фото аттестация\Фото2\21022013175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06413" y="3004456"/>
            <a:ext cx="5047001" cy="34689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16182" y="188688"/>
            <a:ext cx="6635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Круговая тренировка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857828" y="1014229"/>
          <a:ext cx="7068457" cy="2785338"/>
        </p:xfrm>
        <a:graphic>
          <a:graphicData uri="http://schemas.openxmlformats.org/drawingml/2006/table">
            <a:tbl>
              <a:tblPr/>
              <a:tblGrid>
                <a:gridCol w="2310544"/>
                <a:gridCol w="2440485"/>
                <a:gridCol w="2317428"/>
              </a:tblGrid>
              <a:tr h="17057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Специфика содержания по частям НОД 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0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Вводная 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Основная 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Заключительная 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953875">
                <a:tc gridSpan="3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Организуется с детьми старшего дошкольного возраста.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Содержит</a:t>
                      </a:r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несколько видов упражнений со спортивным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инвентарем,</a:t>
                      </a:r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разделенным на несколько групп (в зависимости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от количества</a:t>
                      </a:r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детей), расположенным по кругу в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последовательности,</a:t>
                      </a:r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обеспечивающей тренировку разных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групп мышц.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ru-RU" sz="14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4" name="Picture 2" descr="F:\Фото аттестация\Фото2\P101059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41444" y="3421742"/>
            <a:ext cx="4330096" cy="32475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16182" y="188688"/>
            <a:ext cx="6635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На свежем воздухе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41714" y="767488"/>
          <a:ext cx="7068457" cy="5782716"/>
        </p:xfrm>
        <a:graphic>
          <a:graphicData uri="http://schemas.openxmlformats.org/drawingml/2006/table">
            <a:tbl>
              <a:tblPr/>
              <a:tblGrid>
                <a:gridCol w="2310544"/>
                <a:gridCol w="2440485"/>
                <a:gridCol w="2317428"/>
              </a:tblGrid>
              <a:tr h="215603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Специфика содержания по частям НОД </a:t>
                      </a:r>
                      <a:endParaRPr lang="ru-RU" sz="16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560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Вводная </a:t>
                      </a:r>
                      <a:endParaRPr lang="ru-RU" sz="16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Основная </a:t>
                      </a:r>
                      <a:endParaRPr lang="ru-RU" sz="16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Заключительная </a:t>
                      </a:r>
                      <a:endParaRPr lang="ru-RU" sz="16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559022"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Построение: в теплое время года ходьба и бег в холодное время года. 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Разные виды ходьбы. 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3-5 дыхательных упражнений. 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Медленный бег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(1,5-3 мин. в зависимости от возрастных особенностей). 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Ходьба обычная с перестроением на выполнение ОРУ. </a:t>
                      </a:r>
                      <a:endParaRPr lang="ru-RU" sz="16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ОРУ или бессюжетная подвижная игра. 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Бег со средней скоростью 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Ходьба и перестроение для выполнения ОВД или для освоения спортивных упражнений.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Основное движение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Бег со средней скоростью 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Основное движение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Медленный бег или пробежка в среднем темпе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 </a:t>
                      </a:r>
                      <a:endParaRPr lang="ru-RU" sz="1600" kern="1200" dirty="0" smtClean="0">
                        <a:solidFill>
                          <a:schemeClr val="tx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Сюжетная подвижная игра или игра-эстафета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 </a:t>
                      </a:r>
                      <a:endParaRPr lang="ru-RU" sz="16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Медленный бег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</a:t>
                      </a:r>
                      <a:endParaRPr lang="ru-RU" sz="1600" kern="1200" dirty="0" smtClean="0">
                        <a:solidFill>
                          <a:schemeClr val="tx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Ходьба с дыхательными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упражнениями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. </a:t>
                      </a:r>
                      <a:endParaRPr lang="ru-RU" sz="1600" kern="1200" dirty="0">
                        <a:solidFill>
                          <a:schemeClr val="tx1"/>
                        </a:solidFill>
                        <a:latin typeface="Book Antiqu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16182" y="188688"/>
            <a:ext cx="6635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Прогулка-поход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857828" y="1014229"/>
          <a:ext cx="7068457" cy="4184370"/>
        </p:xfrm>
        <a:graphic>
          <a:graphicData uri="http://schemas.openxmlformats.org/drawingml/2006/table">
            <a:tbl>
              <a:tblPr/>
              <a:tblGrid>
                <a:gridCol w="2310544"/>
                <a:gridCol w="2440485"/>
                <a:gridCol w="2317428"/>
              </a:tblGrid>
              <a:tr h="17057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Специфика содержания по частям НОД 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0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Вводная 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Основная 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Заключительная 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953875">
                <a:tc gridSpan="3"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Организуется с детьми старшего дошкольного возраста. Может содержать: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Наблюдение в природе и сбор природного материала.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Беседу о тех объектах природы, которые находятся в зоне непосредственного наблюдения детей.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Выполнение имитационных движений (подражание действиям птиц, зверей, насекомых).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Подвижные и дидактические игры.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Физкультурное занятие или комплекс игр и физических упражнений; 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Упражнения на дыхание, игры на внимание.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Самостоятельные игры детей.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ru-RU" sz="14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46812" y="728065"/>
            <a:ext cx="68971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«Забота о здоровье  – это важнейший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 </a:t>
            </a:r>
            <a:r>
              <a:rPr lang="ru-RU" sz="2000" i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труд воспитателя. От жизнерадостности, бодрости детей зависит их духовная жизнь,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 </a:t>
            </a:r>
            <a:r>
              <a:rPr lang="ru-RU" sz="2000" i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мировоззрение, умственное развитие,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 </a:t>
            </a:r>
            <a:r>
              <a:rPr lang="ru-RU" sz="2000" i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прочность знаний, </a:t>
            </a:r>
          </a:p>
          <a:p>
            <a:r>
              <a:rPr lang="ru-RU" sz="2000" i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вера в свои силы.</a:t>
            </a:r>
            <a:endParaRPr lang="ru-RU" sz="20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  <a:p>
            <a:pPr algn="r"/>
            <a:r>
              <a:rPr lang="ru-RU" sz="2000" i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В.А. Сухомлинский</a:t>
            </a:r>
            <a:endParaRPr lang="ru-RU" sz="2000" dirty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1026" name="Picture 2" descr="E:\Фото А Е Бабкина\9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34637" y="2913018"/>
            <a:ext cx="5735848" cy="36412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16182" y="188688"/>
            <a:ext cx="66359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Построенное на играх-эстафетах, соревнованиях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9771" y="1304516"/>
          <a:ext cx="7068457" cy="2033111"/>
        </p:xfrm>
        <a:graphic>
          <a:graphicData uri="http://schemas.openxmlformats.org/drawingml/2006/table">
            <a:tbl>
              <a:tblPr/>
              <a:tblGrid>
                <a:gridCol w="2310544"/>
                <a:gridCol w="2440485"/>
                <a:gridCol w="2317428"/>
              </a:tblGrid>
              <a:tr h="303790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Специфика содержания по частям НОД 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379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Вводная 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Основная 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Заключительная 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310075">
                <a:tc>
                  <a:txBody>
                    <a:bodyPr/>
                    <a:lstStyle/>
                    <a:p>
                      <a:pPr marL="7112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  <a:ea typeface="Times New Roman"/>
                        </a:rPr>
                        <a:t>Обход по залу с различными видами ходьбы и бега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  <a:ea typeface="Times New Roman"/>
                        </a:rPr>
                        <a:t>Непосредственно соревнования в форме игр-эстафет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  <a:ea typeface="Times New Roman"/>
                        </a:rPr>
                        <a:t>Подведение итогов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50" name="Picture 2" descr="F:\Фотографии\Спортивные достиженя\Губернаторские состязания\ГС 2009\DSC0473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8628" y="3846286"/>
            <a:ext cx="3164114" cy="27867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F:\Фото аттестация\Фото2\P113087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33713" y="3207657"/>
            <a:ext cx="4267201" cy="2913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16182" y="188688"/>
            <a:ext cx="6635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Контрольно-диагностические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857828" y="1014229"/>
          <a:ext cx="7068457" cy="2759207"/>
        </p:xfrm>
        <a:graphic>
          <a:graphicData uri="http://schemas.openxmlformats.org/drawingml/2006/table">
            <a:tbl>
              <a:tblPr/>
              <a:tblGrid>
                <a:gridCol w="2310544"/>
                <a:gridCol w="2440485"/>
                <a:gridCol w="2317428"/>
              </a:tblGrid>
              <a:tr h="17057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Специфика содержания по частям НОД 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0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Вводная 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Основная 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latin typeface="Book Antiqua" pitchFamily="18" charset="0"/>
                          <a:ea typeface="Times New Roman"/>
                          <a:cs typeface="Times New Roman"/>
                        </a:rPr>
                        <a:t>Заключительная 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953875">
                <a:tc gridSpan="3">
                  <a:txBody>
                    <a:bodyPr/>
                    <a:lstStyle/>
                    <a:p>
                      <a:pPr algn="just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Может быть укорочена 1 и 3 часть занятия; увеличено время на основные движения; убраны ОРУ. </a:t>
                      </a:r>
                    </a:p>
                    <a:p>
                      <a:pPr algn="just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Проводятся в начале, середине и конце учебного года–  для проведения педагогической диагностики по определению уровня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сформированности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 основных видов движений и развития физических качеств 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ru-RU" sz="14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87198" marR="87198" marT="43599" marB="4359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 descr="F:\Фотографии\Спортивные достиженя\Губернаторские состязания\ГС 2009\DSC0466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47771" y="3601357"/>
            <a:ext cx="4071257" cy="30534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F:\Фотографии\Спортивные достиженя\Губернаторские состязания\ГС 2009\DSC0472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12300" y="3555999"/>
            <a:ext cx="2462899" cy="3098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94636" y="-87084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99177" y="43880"/>
            <a:ext cx="774482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Взаимодействие дошкольного учреждения и семьи в формировании навыков здорового образа жизни у детей дошкольного возраста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1026" name="Picture 2" descr="D:\Фото А Е Бабкина\WP_20160218_17_53_52_Pro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1" y="991064"/>
            <a:ext cx="5413830" cy="3215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E:\Фото А Е Бабкина\DSC0410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13829" y="1059543"/>
            <a:ext cx="3730171" cy="3078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E:\Фото А Е Бабкина\P113086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75334" y="4137981"/>
            <a:ext cx="4532230" cy="2638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 descr="E:\Фото А Е Бабкина\P219042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325" y="4225065"/>
            <a:ext cx="4112789" cy="2632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713511" y="182130"/>
            <a:ext cx="65967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Здоровьесберегающая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 образовательная среда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2049" name="Picture 1" descr="E:\Среда\IMG_318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1741" y="736536"/>
            <a:ext cx="5007426" cy="28775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9" descr="C:\Documents and Settings\1\Рабочий стол\фото\Новая папка\20150416_16464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59166" y="736536"/>
            <a:ext cx="3886135" cy="30406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F:\Фото сад отчет\психолог\P113010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-256708" y="3761188"/>
            <a:ext cx="4509394" cy="30968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5" descr="E:\Фото А Е Бабкина\WP_20160505_01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055291" y="3643086"/>
            <a:ext cx="4990010" cy="31278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345377" y="300883"/>
            <a:ext cx="65967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Результаты </a:t>
            </a: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физкультурно-оздоровительной работы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196188312"/>
              </p:ext>
            </p:extLst>
          </p:nvPr>
        </p:nvGraphicFramePr>
        <p:xfrm>
          <a:off x="249382" y="1396999"/>
          <a:ext cx="8597735" cy="5158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59428" y="2192911"/>
            <a:ext cx="589569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Book Antiqua" pitchFamily="18" charset="0"/>
              </a:rPr>
              <a:t>БУДЬТЕ  ЗДОРОВЫ!</a:t>
            </a:r>
            <a:endParaRPr lang="ru-RU" sz="4400" dirty="0" smtClean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graphicFrame>
        <p:nvGraphicFramePr>
          <p:cNvPr id="9" name="Схема 8"/>
          <p:cNvGraphicFramePr/>
          <p:nvPr/>
        </p:nvGraphicFramePr>
        <p:xfrm>
          <a:off x="1410789" y="365761"/>
          <a:ext cx="7145382" cy="5081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Овал 10"/>
          <p:cNvSpPr/>
          <p:nvPr/>
        </p:nvSpPr>
        <p:spPr>
          <a:xfrm>
            <a:off x="1541417" y="1632857"/>
            <a:ext cx="2612571" cy="249975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Book Antiqua" pitchFamily="18" charset="0"/>
                <a:ea typeface="Tahoma" panose="020B0604030504040204" pitchFamily="34" charset="0"/>
                <a:cs typeface="Tahoma" panose="020B0604030504040204" pitchFamily="34" charset="0"/>
              </a:rPr>
              <a:t>Данные</a:t>
            </a:r>
          </a:p>
          <a:p>
            <a:pPr algn="ctr"/>
            <a:r>
              <a:rPr lang="ru-RU" b="1" dirty="0" err="1" smtClean="0">
                <a:solidFill>
                  <a:schemeClr val="tx2"/>
                </a:solidFill>
                <a:latin typeface="Book Antiqua" pitchFamily="18" charset="0"/>
              </a:rPr>
              <a:t>Минобрнауки</a:t>
            </a:r>
            <a:r>
              <a:rPr lang="ru-RU" b="1" dirty="0" smtClean="0">
                <a:solidFill>
                  <a:schemeClr val="tx2"/>
                </a:solidFill>
                <a:latin typeface="Book Antiqua" pitchFamily="18" charset="0"/>
              </a:rPr>
              <a:t>  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Book Antiqua" pitchFamily="18" charset="0"/>
              </a:rPr>
              <a:t>Российской Федерации</a:t>
            </a:r>
            <a:endParaRPr lang="ru-RU" b="1" dirty="0">
              <a:solidFill>
                <a:schemeClr val="tx2"/>
              </a:solidFill>
              <a:latin typeface="Book Antiqua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95235" y="627017"/>
            <a:ext cx="3337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снизилось число здоровых детей</a:t>
            </a:r>
            <a:endParaRPr lang="ru-RU" sz="1600" dirty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5830" y="2203269"/>
            <a:ext cx="26693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увеличилось число детей </a:t>
            </a:r>
          </a:p>
          <a:p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с нарушениями </a:t>
            </a:r>
          </a:p>
          <a:p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в физическом развитии, </a:t>
            </a:r>
          </a:p>
          <a:p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предрасположенностью </a:t>
            </a:r>
          </a:p>
          <a:p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к патологии</a:t>
            </a:r>
            <a:endParaRPr lang="ru-RU" sz="1600" dirty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21532" y="431281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возросла  численность  детей  </a:t>
            </a:r>
          </a:p>
          <a:p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3  группы  здоровья </a:t>
            </a:r>
            <a:endParaRPr lang="ru-RU" sz="1600" dirty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graphicFrame>
        <p:nvGraphicFramePr>
          <p:cNvPr id="10" name="Схема 9"/>
          <p:cNvGraphicFramePr/>
          <p:nvPr/>
        </p:nvGraphicFramePr>
        <p:xfrm>
          <a:off x="4833258" y="1319349"/>
          <a:ext cx="4062548" cy="5277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1" name="Picture 3" descr="E:\Фото А Е Бабкина\DSC03054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598318">
            <a:off x="3552281" y="274320"/>
            <a:ext cx="2430507" cy="3240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E:\Фото А Е Бабкина\011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20818412">
            <a:off x="1735724" y="2129246"/>
            <a:ext cx="2784022" cy="3712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09190" y="0"/>
            <a:ext cx="773481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Работа с детьми по приобщению к здоровому образу жизни</a:t>
            </a: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в рамках реализации образовательной области </a:t>
            </a: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«Физическое развитие»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Book Antiqua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07623" y="1010822"/>
            <a:ext cx="6936377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ru-RU" sz="1600" b="1" dirty="0" smtClean="0">
                <a:solidFill>
                  <a:srgbClr val="FF0000"/>
                </a:solidFill>
                <a:latin typeface="Book Antiqua" pitchFamily="18" charset="0"/>
                <a:ea typeface="Tahoma" panose="020B0604030504040204" pitchFamily="34" charset="0"/>
                <a:cs typeface="Tahoma" panose="020B0604030504040204" pitchFamily="34" charset="0"/>
              </a:rPr>
              <a:t>Дети 2 - 4 лет: </a:t>
            </a:r>
          </a:p>
          <a:p>
            <a:pPr marL="457200" indent="-457200">
              <a:buFontTx/>
              <a:buChar char="-"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формируется представление о том, что утренняя зарядка, игры,</a:t>
            </a:r>
          </a:p>
          <a:p>
            <a:pPr marL="457200" indent="-457200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физические упражнения вызывают хорошее настроение;</a:t>
            </a:r>
          </a:p>
          <a:p>
            <a:pPr marL="457200" indent="-457200">
              <a:buFontTx/>
              <a:buChar char="-"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знакомятся с упражнениями, укрепляющими различные органы</a:t>
            </a:r>
          </a:p>
          <a:p>
            <a:pPr marL="457200" indent="-457200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и системы организма;</a:t>
            </a:r>
          </a:p>
          <a:p>
            <a:pPr marL="457200" indent="-457200">
              <a:buFontTx/>
              <a:buChar char="-"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получают представление о необходимости закаливания.</a:t>
            </a:r>
          </a:p>
          <a:p>
            <a:pPr marL="457200" indent="-457200"/>
            <a:r>
              <a:rPr lang="ru-RU" sz="1600" b="1" dirty="0" smtClean="0">
                <a:solidFill>
                  <a:srgbClr val="FF0000"/>
                </a:solidFill>
                <a:latin typeface="Book Antiqua" pitchFamily="18" charset="0"/>
                <a:ea typeface="Tahoma" panose="020B0604030504040204" pitchFamily="34" charset="0"/>
                <a:cs typeface="Tahoma" panose="020B0604030504040204" pitchFamily="34" charset="0"/>
              </a:rPr>
              <a:t>Дети 4-5 лет:</a:t>
            </a:r>
          </a:p>
          <a:p>
            <a:pPr marL="457200" indent="-457200">
              <a:buFontTx/>
              <a:buChar char="-"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осознают важное значение физических упражнений для организма человека;</a:t>
            </a:r>
          </a:p>
          <a:p>
            <a:pPr marL="457200" indent="-457200">
              <a:buFontTx/>
              <a:buChar char="-"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продолжают знакомиться с физическими упражнениями на укрепление различных органов и систем организма.</a:t>
            </a:r>
          </a:p>
          <a:p>
            <a:pPr marL="457200" indent="-457200"/>
            <a:r>
              <a:rPr lang="ru-RU" sz="1600" b="1" dirty="0" smtClean="0">
                <a:solidFill>
                  <a:srgbClr val="FF0000"/>
                </a:solidFill>
                <a:latin typeface="Book Antiqua" pitchFamily="18" charset="0"/>
                <a:ea typeface="Tahoma" panose="020B0604030504040204" pitchFamily="34" charset="0"/>
                <a:cs typeface="Tahoma" panose="020B0604030504040204" pitchFamily="34" charset="0"/>
              </a:rPr>
              <a:t>Дети 5-7 лет:</a:t>
            </a:r>
          </a:p>
          <a:p>
            <a:pPr marL="457200" indent="-457200">
              <a:buFontTx/>
              <a:buChar char="-"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знакомятся с возможностями здорового человека, с доступными</a:t>
            </a:r>
          </a:p>
          <a:p>
            <a:pPr marL="457200" indent="-457200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сведениями из истории олимпийского движения; с основами техники</a:t>
            </a:r>
          </a:p>
          <a:p>
            <a:pPr marL="457200" indent="-457200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безопасности и правилами поведения в спортивном зале и на</a:t>
            </a:r>
          </a:p>
          <a:p>
            <a:pPr marL="457200" indent="-457200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спортивной площадке. </a:t>
            </a:r>
          </a:p>
          <a:p>
            <a:pPr marL="457200" indent="-457200">
              <a:buFontTx/>
              <a:buChar char="-"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формируют представления о значении двигательной активности</a:t>
            </a:r>
          </a:p>
          <a:p>
            <a:pPr marL="457200" indent="-457200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в жизни человека; умения использовать специальные физические</a:t>
            </a:r>
          </a:p>
          <a:p>
            <a:pPr marL="457200" indent="-457200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упражнения для укрепления своих органов и систем; представления</a:t>
            </a:r>
          </a:p>
          <a:p>
            <a:pPr marL="457200" indent="-457200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об активном отдыхе. </a:t>
            </a:r>
          </a:p>
          <a:p>
            <a:pPr marL="457200" indent="-457200">
              <a:lnSpc>
                <a:spcPct val="150000"/>
              </a:lnSpc>
            </a:pPr>
            <a:endParaRPr lang="ru-RU" sz="14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lnSpc>
                <a:spcPct val="150000"/>
              </a:lnSpc>
            </a:pPr>
            <a:endParaRPr lang="ru-RU" sz="1400" dirty="0">
              <a:solidFill>
                <a:schemeClr val="accent5">
                  <a:lumMod val="50000"/>
                </a:schemeClr>
              </a:solidFill>
              <a:latin typeface="Book Antiqua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17782" y="246744"/>
            <a:ext cx="66359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Комплекс физкультурно-оздоровительных мероприятий  с дошкольниками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976993" y="1172481"/>
            <a:ext cx="3886200" cy="5402490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 fontScale="55000" lnSpcReduction="20000"/>
          </a:bodyPr>
          <a:lstStyle/>
          <a:p>
            <a:pPr lvl="0"/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  <a:p>
            <a:pPr lvl="0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Непосредственно образовательная деятельность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(физкультурные занятия)</a:t>
            </a:r>
          </a:p>
          <a:p>
            <a:pPr lvl="0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Физкультурно-оздоровительные мероприятия в течение дня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: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    - утренняя гимнастика;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    - физкультминутки;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    - подвижные игры и   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      физические упражнения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      на прогулке;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   -  закаливающие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      мероприятия.</a:t>
            </a:r>
          </a:p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021036" y="1172481"/>
            <a:ext cx="3886200" cy="5373462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55000" lnSpcReduction="20000"/>
          </a:bodyPr>
          <a:lstStyle/>
          <a:p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Активный отдых: 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    - физкультурные досуги и праздники;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    - дни здоровья;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    - прогулки, походы;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    - самостоятельная двигательная деятельность детей.</a:t>
            </a:r>
          </a:p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Закрепление знаний, умений и навыков детей в домашних условиях</a:t>
            </a:r>
          </a:p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Индивидуальная работа по развитию физических качеств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(с детьми, имеющими проблемы в физическом и двигательном развитии);</a:t>
            </a:r>
          </a:p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Секционно-кружковые занятия</a:t>
            </a:r>
            <a:endParaRPr lang="ru-RU" sz="32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graphicFrame>
        <p:nvGraphicFramePr>
          <p:cNvPr id="8" name="Схема 7"/>
          <p:cNvGraphicFramePr/>
          <p:nvPr/>
        </p:nvGraphicFramePr>
        <p:xfrm>
          <a:off x="2232296" y="478973"/>
          <a:ext cx="6635932" cy="13234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384627" y="5318649"/>
          <a:ext cx="6422572" cy="12127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" name="Picture 2" descr="E:\Фото А Е Бабкина\IMG_20151203_094515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2213506" y="2075543"/>
            <a:ext cx="4640602" cy="29877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62028" y="213752"/>
            <a:ext cx="708880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Tahoma" panose="020B0604030504040204" pitchFamily="34" charset="0"/>
                <a:cs typeface="Tahoma" panose="020B0604030504040204" pitchFamily="34" charset="0"/>
              </a:rPr>
              <a:t>Этапы обучения движениям, </a:t>
            </a:r>
          </a:p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Tahoma" panose="020B0604030504040204" pitchFamily="34" charset="0"/>
                <a:cs typeface="Tahoma" panose="020B0604030504040204" pitchFamily="34" charset="0"/>
              </a:rPr>
              <a:t>развития физических качеств дошкольников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Book Antiqua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098" name="Picture 2" descr="E:\Фото А Е Бабкина\IMG_039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91657" y="3364997"/>
            <a:ext cx="4688114" cy="34930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9" name="Схема 8"/>
          <p:cNvGraphicFramePr/>
          <p:nvPr/>
        </p:nvGraphicFramePr>
        <p:xfrm>
          <a:off x="420913" y="1001486"/>
          <a:ext cx="8490858" cy="28302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454245" y="315351"/>
            <a:ext cx="46554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Tahoma" panose="020B0604030504040204" pitchFamily="34" charset="0"/>
                <a:cs typeface="Tahoma" panose="020B0604030504040204" pitchFamily="34" charset="0"/>
              </a:rPr>
              <a:t>Закрепление подвижных игр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Book Antiqua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50" name="Picture 2" descr="D:\Фото А Е Бабкина\IMG_038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66306" y="1187533"/>
            <a:ext cx="3841007" cy="2880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E:\Среда\IMG_319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71255" y="3483428"/>
            <a:ext cx="4546172" cy="30307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890</TotalTime>
  <Words>1264</Words>
  <Application>Microsoft Office PowerPoint</Application>
  <PresentationFormat>Экран (4:3)</PresentationFormat>
  <Paragraphs>238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ds15</cp:lastModifiedBy>
  <cp:revision>78</cp:revision>
  <dcterms:created xsi:type="dcterms:W3CDTF">2013-11-19T05:52:05Z</dcterms:created>
  <dcterms:modified xsi:type="dcterms:W3CDTF">2016-10-06T05:45:38Z</dcterms:modified>
</cp:coreProperties>
</file>