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3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Родительское собрание «Агрессия, ее причины и последствия»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276872"/>
            <a:ext cx="8229600" cy="1143000"/>
          </a:xfrm>
        </p:spPr>
        <p:txBody>
          <a:bodyPr/>
          <a:lstStyle/>
          <a:p>
            <a:r>
              <a:rPr lang="ru-RU" dirty="0" smtClean="0"/>
              <a:t>Спасибо за внимания!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 smtClean="0"/>
              <a:t>Ход   беседы</a:t>
            </a:r>
            <a:endParaRPr lang="ru-RU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pPr lvl="0"/>
            <a:r>
              <a:rPr lang="ru-RU" dirty="0" smtClean="0"/>
              <a:t>Сведения о детях и родителях. Телефоны, адреса, телефоны детей.</a:t>
            </a:r>
          </a:p>
          <a:p>
            <a:pPr lvl="0"/>
            <a:r>
              <a:rPr lang="ru-RU" dirty="0" smtClean="0"/>
              <a:t>Продумать и опробовать путь  ребенка в школу и из школы(дети тут находятся до 18.00).</a:t>
            </a:r>
          </a:p>
          <a:p>
            <a:pPr lvl="0"/>
            <a:r>
              <a:rPr lang="ru-RU" dirty="0" smtClean="0"/>
              <a:t>Напомнить детям о правилах поведения на дороге, в общественном транспорте.</a:t>
            </a:r>
          </a:p>
          <a:p>
            <a:pPr lvl="0"/>
            <a:r>
              <a:rPr lang="ru-RU" dirty="0" smtClean="0"/>
              <a:t>Причины каждого отсутствия сообщать мне (писать заявление заранее или звонить)</a:t>
            </a:r>
          </a:p>
          <a:p>
            <a:pPr lvl="0"/>
            <a:r>
              <a:rPr lang="ru-RU" dirty="0" smtClean="0"/>
              <a:t>Успеваемость прошу смотреть почаще на сайте </a:t>
            </a:r>
            <a:r>
              <a:rPr lang="ru-RU" dirty="0" err="1" smtClean="0"/>
              <a:t>Дневник.ру</a:t>
            </a:r>
            <a:r>
              <a:rPr lang="ru-RU" dirty="0" smtClean="0"/>
              <a:t>, чтобы быть в курсе.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ru-RU" dirty="0" smtClean="0"/>
              <a:t>Каждый ребенок должен быть готов к учебному году, что должно быть в школе!:</a:t>
            </a:r>
          </a:p>
          <a:p>
            <a:pPr lvl="0"/>
            <a:r>
              <a:rPr lang="ru-RU" dirty="0" smtClean="0"/>
              <a:t>Школьная форма (черный низ, серая жилетка, однотонная рубашка)</a:t>
            </a:r>
          </a:p>
          <a:p>
            <a:pPr lvl="0"/>
            <a:r>
              <a:rPr lang="ru-RU" dirty="0" smtClean="0"/>
              <a:t>Парадная форма (черный низ, белая рубашка)</a:t>
            </a:r>
          </a:p>
          <a:p>
            <a:pPr lvl="0"/>
            <a:r>
              <a:rPr lang="ru-RU" dirty="0" smtClean="0"/>
              <a:t>Сменная обувь (белая подошва)</a:t>
            </a:r>
          </a:p>
          <a:p>
            <a:pPr lvl="0"/>
            <a:r>
              <a:rPr lang="ru-RU" dirty="0" smtClean="0"/>
              <a:t>Спортивный костюм, спортивная обувь</a:t>
            </a:r>
          </a:p>
          <a:p>
            <a:pPr lvl="0"/>
            <a:r>
              <a:rPr lang="ru-RU" dirty="0" smtClean="0"/>
              <a:t>Мешок для сменной обуви</a:t>
            </a:r>
          </a:p>
          <a:p>
            <a:pPr lvl="0"/>
            <a:r>
              <a:rPr lang="ru-RU" dirty="0" smtClean="0"/>
              <a:t>Мешок для спортивной обуви</a:t>
            </a:r>
          </a:p>
          <a:p>
            <a:pPr lvl="0"/>
            <a:r>
              <a:rPr lang="ru-RU" dirty="0" smtClean="0"/>
              <a:t>Туалетная бумага 2 шт.</a:t>
            </a:r>
          </a:p>
          <a:p>
            <a:pPr lvl="0"/>
            <a:r>
              <a:rPr lang="ru-RU" dirty="0" smtClean="0"/>
              <a:t>Бумажные полотенца 2 шт.</a:t>
            </a:r>
          </a:p>
          <a:p>
            <a:pPr lvl="0"/>
            <a:r>
              <a:rPr lang="ru-RU" dirty="0" smtClean="0"/>
              <a:t>Жидкое мыло</a:t>
            </a:r>
          </a:p>
          <a:p>
            <a:pPr lvl="0"/>
            <a:r>
              <a:rPr lang="ru-RU" dirty="0" smtClean="0"/>
              <a:t>Канцтовары для учебы (тетради, обложки, ручки, карандаши и т.д.)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Уважаемые папы и мамы!</a:t>
            </a:r>
          </a:p>
          <a:p>
            <a:r>
              <a:rPr lang="ru-RU" dirty="0" smtClean="0"/>
              <a:t>Сегодняшнюю встречу мне хотелось бы начать с разговора о проблеме агрессии. Этот разговор не случаен. Сегодня мы сталкиваемся с разгулом агрессии не только в обществе, но и наблюдаем пропаганду агрессии и насилия с экранов телевизоров, дисплеев компьютеров. Возраст проявления агрессии явно помолодел. Ее проявляют не только подростки </a:t>
            </a:r>
            <a:r>
              <a:rPr lang="ru-RU" b="1" dirty="0" smtClean="0"/>
              <a:t>и </a:t>
            </a:r>
            <a:r>
              <a:rPr lang="ru-RU" dirty="0" smtClean="0"/>
              <a:t>взрослые, как принято считать. Агрессию проявляют даже малыши. Как бороться с проявлением детской агрессии? На эти и другие вопросы мы попытаемся сегодня ответить.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764704"/>
            <a:ext cx="8229600" cy="4525963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Чаще всего причиной агрессии отрочества является желание подражать поведению взрослых и кумиров. Кроме этого, подростки усваивают навыки социального поведения близких и авторитетных им людей.</a:t>
            </a:r>
          </a:p>
          <a:p>
            <a:r>
              <a:rPr lang="ru-RU" dirty="0" smtClean="0"/>
              <a:t>Если в своей семье подросток сталкивается с хамством и грубостью взрослых, если родители утвердили такое поведение как эталон общения в семье, то ребенок другим просто не может быть.</a:t>
            </a:r>
          </a:p>
          <a:p>
            <a:r>
              <a:rPr lang="ru-RU" dirty="0" smtClean="0"/>
              <a:t>Если родители постоянно демонстрируют плохие качества своего ребенка, особенно перед чужими людьми, то ребенку как бы уже нечего терять, порог стыдливости и ответственности преодолен, и можно продолжать делать плохо.</a:t>
            </a:r>
          </a:p>
          <a:p>
            <a:r>
              <a:rPr lang="ru-RU" dirty="0" smtClean="0"/>
              <a:t>Если</a:t>
            </a:r>
            <a:r>
              <a:rPr lang="ru-RU" b="1" dirty="0" smtClean="0"/>
              <a:t> </a:t>
            </a:r>
            <a:r>
              <a:rPr lang="ru-RU" dirty="0" smtClean="0"/>
              <a:t>проанализировать причины проявления негативных эмоций и чувств детей, то они в первую очередь связаны с семьей.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Постоянные ссоры родителей, физическое насилие родителей по отношению друг к другу, грубость ежедневного общения, унижение, сарказм и ирония, желание постоянно видеть друг в друге плохое и подчеркивать это — ежедневная школа агрессии, в которой ребенок формируется и получает уроки мастерства агрессии.</a:t>
            </a:r>
          </a:p>
          <a:p>
            <a:r>
              <a:rPr lang="ru-RU" dirty="0" smtClean="0"/>
              <a:t>Одним из главных условий предотвращения агрессивного поведения детей является требовательность родителей по отношению к себе и по отношению к собственному ребенку. Требовательный по отношению к себе родитель никогда не будет ждать от своего ребенка то, что им самим в ребенке не заложено. 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В первую очередь, требовательный к себе родитель способен анализировать методы своего воспитания и корректировать их с учетом складывающейся ситуации.</a:t>
            </a:r>
          </a:p>
          <a:p>
            <a:r>
              <a:rPr lang="ru-RU" dirty="0" smtClean="0"/>
              <a:t>Однако родители должны помнить, что требовательность — это не тирания. Тирания порождает тиранию. Требовательность должна быть разумной и доброжелательной. Очень часто детская агрессивность связана именно с тем, что родители проявляют ничем не обоснованные и бессмысленные требования, абсолютно не проявляя при этом дружелюбия и поддержки. Не следует уступать капризам и делать поблажки без нужды, но и не нужно издеваться над ребенком и необдуманно его наказывать.</a:t>
            </a:r>
          </a:p>
          <a:p>
            <a:r>
              <a:rPr lang="ru-RU" dirty="0" smtClean="0"/>
              <a:t> Иногда родители сами создают ситуации, которые впоследствии станут поводом к проявлению агрессивности. 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К примеру: «Сегодня «легкие» уроки, можно в школу не идти, я напишу записку учительнице, что тебе плохо». Не надо удивляться родителям этого ребенка, если через пару лет он сам напишет записку учителю и распишется за отца или мать или будет требовать от родителей повторения подобных поступков.</a:t>
            </a:r>
          </a:p>
          <a:p>
            <a:r>
              <a:rPr lang="ru-RU" dirty="0" smtClean="0"/>
              <a:t>Требовательность по отношению к ребенку Должна быть разумной. Проявляя требовательность, необходимо считаться с обстоятельствами, с физическим и душевным состоянием ребенка.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476672"/>
            <a:ext cx="8352928" cy="5976664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Требовательность оправдана тогда, когда перед ребенком выдвигаются посильные задачи и оказывается помощь в их решении. Даже самое справедливое и несложное требование, если оно не объяснено и выражено в деспотичной форме, вызовет сопротивление любого ребенка, в том числе и самого покладистого. Разница только в том, что покладистый ребенок будет выражать протест скрыто, а ребенок не очень покладистый — открыто. Требовать что-либо от детей надо в спокойной и доброжелательной форме, объясняя целесообразность требований. В своих методах воспитания, в требовательности к ребенку родители должны быть последовательны и едины. Как только в семье поселяются тайны друг от друга, уходит доверие родителей друг другу в воспитании ребенка, это дает возможность ему лавировать между родителями, шантажировать их, врать им.</a:t>
            </a:r>
          </a:p>
          <a:p>
            <a:r>
              <a:rPr lang="ru-RU" dirty="0" smtClean="0"/>
              <a:t>Если ребенку удается так поступать длительное время, а затем наступает запрет, это приводит к проявлению детской агрессивности.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665</Words>
  <Application>Microsoft Office PowerPoint</Application>
  <PresentationFormat>Экран (4:3)</PresentationFormat>
  <Paragraphs>35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Родительское собрание «Агрессия, ее причины и последствия»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Спасибо за внимания!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Родительское собрание «Агрессия, ее причины и последствия» </dc:title>
  <dc:creator>Анна</dc:creator>
  <cp:lastModifiedBy>Анна</cp:lastModifiedBy>
  <cp:revision>1</cp:revision>
  <dcterms:created xsi:type="dcterms:W3CDTF">2016-10-06T13:32:17Z</dcterms:created>
  <dcterms:modified xsi:type="dcterms:W3CDTF">2016-10-06T13:37:32Z</dcterms:modified>
</cp:coreProperties>
</file>