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9" r:id="rId4"/>
    <p:sldId id="265" r:id="rId5"/>
    <p:sldId id="263" r:id="rId6"/>
    <p:sldId id="258" r:id="rId7"/>
    <p:sldId id="261" r:id="rId8"/>
    <p:sldId id="260" r:id="rId9"/>
    <p:sldId id="264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716" autoAdjust="0"/>
  </p:normalViewPr>
  <p:slideViewPr>
    <p:cSldViewPr>
      <p:cViewPr varScale="1">
        <p:scale>
          <a:sx n="60" d="100"/>
          <a:sy n="60" d="100"/>
        </p:scale>
        <p:origin x="-16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2083F9-B691-4CC8-9151-D705A1914BF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81B1208E-AD83-43A6-9239-111B8B36BA2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Сказки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51EAD272-7B1D-46C1-A2FA-F32BF0C9D619}" type="parTrans" cxnId="{C4FDE80D-EAD2-47C6-A437-2F8A3DE3BBD4}">
      <dgm:prSet/>
      <dgm:spPr/>
    </dgm:pt>
    <dgm:pt modelId="{620EAF67-9BE4-4716-A395-EF11D2D1D6B4}" type="sibTrans" cxnId="{C4FDE80D-EAD2-47C6-A437-2F8A3DE3BBD4}">
      <dgm:prSet/>
      <dgm:spPr/>
    </dgm:pt>
    <dgm:pt modelId="{9159BAD2-62AB-4B42-9AF4-09AE1E0CD0B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художественные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C264495-A2D6-43B3-A933-417B2C2B822F}" type="parTrans" cxnId="{7CC616BE-DBAA-4C5A-B1AD-6ED7CD4B5326}">
      <dgm:prSet/>
      <dgm:spPr/>
    </dgm:pt>
    <dgm:pt modelId="{1EE958E3-0753-45EB-90F9-24BEC1220EBB}" type="sibTrans" cxnId="{7CC616BE-DBAA-4C5A-B1AD-6ED7CD4B5326}">
      <dgm:prSet/>
      <dgm:spPr/>
    </dgm:pt>
    <dgm:pt modelId="{D1A0CC08-63ED-400D-BACB-0F80D92DB01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народные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28DE600C-473D-4D31-9E14-A51763EA1667}" type="parTrans" cxnId="{C41807DE-F525-457E-A176-B91F3E59AE5C}">
      <dgm:prSet/>
      <dgm:spPr/>
    </dgm:pt>
    <dgm:pt modelId="{655EE9CF-9BD1-4C03-B5E8-077E20CF2333}" type="sibTrans" cxnId="{C41807DE-F525-457E-A176-B91F3E59AE5C}">
      <dgm:prSet/>
      <dgm:spPr/>
    </dgm:pt>
    <dgm:pt modelId="{2BF21623-388C-441E-9BEE-8558489EC48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авторские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2EFC8A82-1852-4803-8D17-15F861A5F89A}" type="parTrans" cxnId="{6F9F77DE-6861-4F3A-8B7F-B28B8AE8B6E3}">
      <dgm:prSet/>
      <dgm:spPr/>
    </dgm:pt>
    <dgm:pt modelId="{29098523-507A-4E75-9AF8-4E08042F006B}" type="sibTrans" cxnId="{6F9F77DE-6861-4F3A-8B7F-B28B8AE8B6E3}">
      <dgm:prSet/>
      <dgm:spPr/>
    </dgm:pt>
    <dgm:pt modelId="{C8B0F810-C51B-40CB-9388-B572261ABF6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дидактические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66DAA4D1-50FF-44EF-B018-4A08122BDEBF}" type="parTrans" cxnId="{9D8FDF11-B768-4850-ABF1-FC1658948D9F}">
      <dgm:prSet/>
      <dgm:spPr/>
    </dgm:pt>
    <dgm:pt modelId="{A9E159A0-73BB-4A1F-A3DE-F4CC5535B3C2}" type="sibTrans" cxnId="{9D8FDF11-B768-4850-ABF1-FC1658948D9F}">
      <dgm:prSet/>
      <dgm:spPr/>
    </dgm:pt>
    <dgm:pt modelId="{B7EBCF0A-D091-4246-B391-E4EF02770C8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медитативные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85C6BE5B-0E9D-496E-8119-D92D8C3F89DD}" type="parTrans" cxnId="{CAE7664A-60A2-4AA5-A60F-9E87616E0773}">
      <dgm:prSet/>
      <dgm:spPr/>
    </dgm:pt>
    <dgm:pt modelId="{E79ACC60-A74C-473A-B602-3BB341CBB38B}" type="sibTrans" cxnId="{CAE7664A-60A2-4AA5-A60F-9E87616E0773}">
      <dgm:prSet/>
      <dgm:spPr/>
    </dgm:pt>
    <dgm:pt modelId="{5CC62DD4-C4D8-46DE-8D71-AE23BEC1B56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психотерапевтические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93054CCE-6D9B-4956-B3E7-E23EEE45C673}" type="parTrans" cxnId="{6E100526-A8B1-4A52-B0BB-4B0237E54786}">
      <dgm:prSet/>
      <dgm:spPr/>
    </dgm:pt>
    <dgm:pt modelId="{10681F29-7258-4EA6-AEB5-62C384B48956}" type="sibTrans" cxnId="{6E100526-A8B1-4A52-B0BB-4B0237E54786}">
      <dgm:prSet/>
      <dgm:spPr/>
    </dgm:pt>
    <dgm:pt modelId="{7D8D51DA-EC9C-4B75-B9CB-145DA2A04B0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психокоррекционные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5A008B60-E230-4D8A-B6C8-8DB13B774A08}" type="parTrans" cxnId="{5C4AE377-2897-4985-BF13-F4770B4C2D65}">
      <dgm:prSet/>
      <dgm:spPr/>
    </dgm:pt>
    <dgm:pt modelId="{107BDBB3-A56F-44E6-8539-E5A2231B315F}" type="sibTrans" cxnId="{5C4AE377-2897-4985-BF13-F4770B4C2D65}">
      <dgm:prSet/>
      <dgm:spPr/>
    </dgm:pt>
    <dgm:pt modelId="{DBE0682B-FDC7-4DE6-8A74-34ED64812123}" type="pres">
      <dgm:prSet presAssocID="{0E2083F9-B691-4CC8-9151-D705A1914BF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0C92DC5-4B7B-4774-8B96-BDC7339A0F7B}" type="pres">
      <dgm:prSet presAssocID="{81B1208E-AD83-43A6-9239-111B8B36BA2B}" presName="hierRoot1" presStyleCnt="0">
        <dgm:presLayoutVars>
          <dgm:hierBranch/>
        </dgm:presLayoutVars>
      </dgm:prSet>
      <dgm:spPr/>
    </dgm:pt>
    <dgm:pt modelId="{4B85CD9F-A2BA-45C6-876D-DCCCD317F6EF}" type="pres">
      <dgm:prSet presAssocID="{81B1208E-AD83-43A6-9239-111B8B36BA2B}" presName="rootComposite1" presStyleCnt="0"/>
      <dgm:spPr/>
    </dgm:pt>
    <dgm:pt modelId="{607F8626-AA2F-45C0-B3D2-1B8B4DEE7456}" type="pres">
      <dgm:prSet presAssocID="{81B1208E-AD83-43A6-9239-111B8B36BA2B}" presName="rootText1" presStyleLbl="node0" presStyleIdx="0" presStyleCnt="1">
        <dgm:presLayoutVars>
          <dgm:chPref val="3"/>
        </dgm:presLayoutVars>
      </dgm:prSet>
      <dgm:spPr/>
    </dgm:pt>
    <dgm:pt modelId="{CE49ED7F-9FA8-4AC6-9A67-8EE8EC8B43BE}" type="pres">
      <dgm:prSet presAssocID="{81B1208E-AD83-43A6-9239-111B8B36BA2B}" presName="rootConnector1" presStyleLbl="node1" presStyleIdx="0" presStyleCnt="0"/>
      <dgm:spPr/>
    </dgm:pt>
    <dgm:pt modelId="{C1106A09-FC27-4AE0-BF49-1BDAD7F838F5}" type="pres">
      <dgm:prSet presAssocID="{81B1208E-AD83-43A6-9239-111B8B36BA2B}" presName="hierChild2" presStyleCnt="0"/>
      <dgm:spPr/>
    </dgm:pt>
    <dgm:pt modelId="{0CAC6CB3-5CAE-4999-9EFB-0E918221E7C4}" type="pres">
      <dgm:prSet presAssocID="{FC264495-A2D6-43B3-A933-417B2C2B822F}" presName="Name35" presStyleLbl="parChTrans1D2" presStyleIdx="0" presStyleCnt="5"/>
      <dgm:spPr/>
    </dgm:pt>
    <dgm:pt modelId="{95BF08EF-22CE-48D0-94C3-B401709A2972}" type="pres">
      <dgm:prSet presAssocID="{9159BAD2-62AB-4B42-9AF4-09AE1E0CD0BB}" presName="hierRoot2" presStyleCnt="0">
        <dgm:presLayoutVars>
          <dgm:hierBranch/>
        </dgm:presLayoutVars>
      </dgm:prSet>
      <dgm:spPr/>
    </dgm:pt>
    <dgm:pt modelId="{B0B01B6D-4405-4260-9B44-062BB04ED6F4}" type="pres">
      <dgm:prSet presAssocID="{9159BAD2-62AB-4B42-9AF4-09AE1E0CD0BB}" presName="rootComposite" presStyleCnt="0"/>
      <dgm:spPr/>
    </dgm:pt>
    <dgm:pt modelId="{46887231-4B5F-47CE-8368-AAE7B019371A}" type="pres">
      <dgm:prSet presAssocID="{9159BAD2-62AB-4B42-9AF4-09AE1E0CD0BB}" presName="rootText" presStyleLbl="node2" presStyleIdx="0" presStyleCnt="5">
        <dgm:presLayoutVars>
          <dgm:chPref val="3"/>
        </dgm:presLayoutVars>
      </dgm:prSet>
      <dgm:spPr/>
    </dgm:pt>
    <dgm:pt modelId="{D952A3EB-DE1B-486A-8960-2E21472462BC}" type="pres">
      <dgm:prSet presAssocID="{9159BAD2-62AB-4B42-9AF4-09AE1E0CD0BB}" presName="rootConnector" presStyleLbl="node2" presStyleIdx="0" presStyleCnt="5"/>
      <dgm:spPr/>
    </dgm:pt>
    <dgm:pt modelId="{1980F58E-10E3-4C87-A702-8B7DDB50AEA9}" type="pres">
      <dgm:prSet presAssocID="{9159BAD2-62AB-4B42-9AF4-09AE1E0CD0BB}" presName="hierChild4" presStyleCnt="0"/>
      <dgm:spPr/>
    </dgm:pt>
    <dgm:pt modelId="{88853D57-8FC6-4BE1-97CE-9301B3CC7593}" type="pres">
      <dgm:prSet presAssocID="{28DE600C-473D-4D31-9E14-A51763EA1667}" presName="Name35" presStyleLbl="parChTrans1D3" presStyleIdx="0" presStyleCnt="2"/>
      <dgm:spPr/>
    </dgm:pt>
    <dgm:pt modelId="{A825B531-BB09-4E2E-8D8B-FADF3B076B7B}" type="pres">
      <dgm:prSet presAssocID="{D1A0CC08-63ED-400D-BACB-0F80D92DB019}" presName="hierRoot2" presStyleCnt="0">
        <dgm:presLayoutVars>
          <dgm:hierBranch val="r"/>
        </dgm:presLayoutVars>
      </dgm:prSet>
      <dgm:spPr/>
    </dgm:pt>
    <dgm:pt modelId="{5E7CD1E7-29C8-46A8-BD49-EDD549AC0C1D}" type="pres">
      <dgm:prSet presAssocID="{D1A0CC08-63ED-400D-BACB-0F80D92DB019}" presName="rootComposite" presStyleCnt="0"/>
      <dgm:spPr/>
    </dgm:pt>
    <dgm:pt modelId="{C41DD151-01CC-48EF-97A4-1F536EEF148F}" type="pres">
      <dgm:prSet presAssocID="{D1A0CC08-63ED-400D-BACB-0F80D92DB019}" presName="rootText" presStyleLbl="node3" presStyleIdx="0" presStyleCnt="2">
        <dgm:presLayoutVars>
          <dgm:chPref val="3"/>
        </dgm:presLayoutVars>
      </dgm:prSet>
      <dgm:spPr/>
    </dgm:pt>
    <dgm:pt modelId="{021E1BFC-3508-42D1-9F1A-AF82560785A8}" type="pres">
      <dgm:prSet presAssocID="{D1A0CC08-63ED-400D-BACB-0F80D92DB019}" presName="rootConnector" presStyleLbl="node3" presStyleIdx="0" presStyleCnt="2"/>
      <dgm:spPr/>
    </dgm:pt>
    <dgm:pt modelId="{FC50FC5E-D7ED-436A-9014-F0D0EFE8C182}" type="pres">
      <dgm:prSet presAssocID="{D1A0CC08-63ED-400D-BACB-0F80D92DB019}" presName="hierChild4" presStyleCnt="0"/>
      <dgm:spPr/>
    </dgm:pt>
    <dgm:pt modelId="{BC9A2AF8-6607-492E-97CF-379E8B8AEB23}" type="pres">
      <dgm:prSet presAssocID="{D1A0CC08-63ED-400D-BACB-0F80D92DB019}" presName="hierChild5" presStyleCnt="0"/>
      <dgm:spPr/>
    </dgm:pt>
    <dgm:pt modelId="{DA832B80-A02E-4464-8237-15AE0F9D627E}" type="pres">
      <dgm:prSet presAssocID="{2EFC8A82-1852-4803-8D17-15F861A5F89A}" presName="Name35" presStyleLbl="parChTrans1D3" presStyleIdx="1" presStyleCnt="2"/>
      <dgm:spPr/>
    </dgm:pt>
    <dgm:pt modelId="{CE5C79B3-0842-4357-B271-0625E1AAB744}" type="pres">
      <dgm:prSet presAssocID="{2BF21623-388C-441E-9BEE-8558489EC484}" presName="hierRoot2" presStyleCnt="0">
        <dgm:presLayoutVars>
          <dgm:hierBranch val="r"/>
        </dgm:presLayoutVars>
      </dgm:prSet>
      <dgm:spPr/>
    </dgm:pt>
    <dgm:pt modelId="{917E7A06-17FD-4489-99EA-AE4FE8C83F49}" type="pres">
      <dgm:prSet presAssocID="{2BF21623-388C-441E-9BEE-8558489EC484}" presName="rootComposite" presStyleCnt="0"/>
      <dgm:spPr/>
    </dgm:pt>
    <dgm:pt modelId="{9594333C-40EB-46CC-A94D-86A987BC1718}" type="pres">
      <dgm:prSet presAssocID="{2BF21623-388C-441E-9BEE-8558489EC484}" presName="rootText" presStyleLbl="node3" presStyleIdx="1" presStyleCnt="2">
        <dgm:presLayoutVars>
          <dgm:chPref val="3"/>
        </dgm:presLayoutVars>
      </dgm:prSet>
      <dgm:spPr/>
    </dgm:pt>
    <dgm:pt modelId="{08CEE4E9-D89F-42BB-A785-C3D56F1BCDBA}" type="pres">
      <dgm:prSet presAssocID="{2BF21623-388C-441E-9BEE-8558489EC484}" presName="rootConnector" presStyleLbl="node3" presStyleIdx="1" presStyleCnt="2"/>
      <dgm:spPr/>
    </dgm:pt>
    <dgm:pt modelId="{283F40CA-D7BA-4A3F-AE62-EE35E5AB4F39}" type="pres">
      <dgm:prSet presAssocID="{2BF21623-388C-441E-9BEE-8558489EC484}" presName="hierChild4" presStyleCnt="0"/>
      <dgm:spPr/>
    </dgm:pt>
    <dgm:pt modelId="{38A3DAF1-7C89-41EC-AC4A-E68564ABBE78}" type="pres">
      <dgm:prSet presAssocID="{2BF21623-388C-441E-9BEE-8558489EC484}" presName="hierChild5" presStyleCnt="0"/>
      <dgm:spPr/>
    </dgm:pt>
    <dgm:pt modelId="{51AF17FF-CF78-47EA-A456-A3116C3566C2}" type="pres">
      <dgm:prSet presAssocID="{9159BAD2-62AB-4B42-9AF4-09AE1E0CD0BB}" presName="hierChild5" presStyleCnt="0"/>
      <dgm:spPr/>
    </dgm:pt>
    <dgm:pt modelId="{FE9554B5-9FDC-4951-9E7E-544D4FF51081}" type="pres">
      <dgm:prSet presAssocID="{66DAA4D1-50FF-44EF-B018-4A08122BDEBF}" presName="Name35" presStyleLbl="parChTrans1D2" presStyleIdx="1" presStyleCnt="5"/>
      <dgm:spPr/>
    </dgm:pt>
    <dgm:pt modelId="{F2FCFC9E-0D5C-4011-91A7-97A42CD6B927}" type="pres">
      <dgm:prSet presAssocID="{C8B0F810-C51B-40CB-9388-B572261ABF6A}" presName="hierRoot2" presStyleCnt="0">
        <dgm:presLayoutVars>
          <dgm:hierBranch/>
        </dgm:presLayoutVars>
      </dgm:prSet>
      <dgm:spPr/>
    </dgm:pt>
    <dgm:pt modelId="{1BC86F18-CD9C-49B3-8995-B19052DCDA1F}" type="pres">
      <dgm:prSet presAssocID="{C8B0F810-C51B-40CB-9388-B572261ABF6A}" presName="rootComposite" presStyleCnt="0"/>
      <dgm:spPr/>
    </dgm:pt>
    <dgm:pt modelId="{3E083461-32D8-4A8C-9BE1-288EFC748DD4}" type="pres">
      <dgm:prSet presAssocID="{C8B0F810-C51B-40CB-9388-B572261ABF6A}" presName="rootText" presStyleLbl="node2" presStyleIdx="1" presStyleCnt="5">
        <dgm:presLayoutVars>
          <dgm:chPref val="3"/>
        </dgm:presLayoutVars>
      </dgm:prSet>
      <dgm:spPr/>
    </dgm:pt>
    <dgm:pt modelId="{9A0D0A6F-47C2-43A4-9C9A-605619D6CD42}" type="pres">
      <dgm:prSet presAssocID="{C8B0F810-C51B-40CB-9388-B572261ABF6A}" presName="rootConnector" presStyleLbl="node2" presStyleIdx="1" presStyleCnt="5"/>
      <dgm:spPr/>
    </dgm:pt>
    <dgm:pt modelId="{E8876E24-3CBA-4B04-A242-F102F157F727}" type="pres">
      <dgm:prSet presAssocID="{C8B0F810-C51B-40CB-9388-B572261ABF6A}" presName="hierChild4" presStyleCnt="0"/>
      <dgm:spPr/>
    </dgm:pt>
    <dgm:pt modelId="{0954D1BD-CA8D-48DA-B626-74D8C53DFF45}" type="pres">
      <dgm:prSet presAssocID="{C8B0F810-C51B-40CB-9388-B572261ABF6A}" presName="hierChild5" presStyleCnt="0"/>
      <dgm:spPr/>
    </dgm:pt>
    <dgm:pt modelId="{4EE06EBE-AAE2-4DFF-9102-E34D352DBFE3}" type="pres">
      <dgm:prSet presAssocID="{85C6BE5B-0E9D-496E-8119-D92D8C3F89DD}" presName="Name35" presStyleLbl="parChTrans1D2" presStyleIdx="2" presStyleCnt="5"/>
      <dgm:spPr/>
    </dgm:pt>
    <dgm:pt modelId="{D87177A9-F534-4ADB-9DC1-A46A0AC3DAA1}" type="pres">
      <dgm:prSet presAssocID="{B7EBCF0A-D091-4246-B391-E4EF02770C8A}" presName="hierRoot2" presStyleCnt="0">
        <dgm:presLayoutVars>
          <dgm:hierBranch/>
        </dgm:presLayoutVars>
      </dgm:prSet>
      <dgm:spPr/>
    </dgm:pt>
    <dgm:pt modelId="{E653284D-E94D-45EA-AEC4-F154C1AA7E41}" type="pres">
      <dgm:prSet presAssocID="{B7EBCF0A-D091-4246-B391-E4EF02770C8A}" presName="rootComposite" presStyleCnt="0"/>
      <dgm:spPr/>
    </dgm:pt>
    <dgm:pt modelId="{6F437F1A-80A5-4094-838F-00CA2A6DE276}" type="pres">
      <dgm:prSet presAssocID="{B7EBCF0A-D091-4246-B391-E4EF02770C8A}" presName="rootText" presStyleLbl="node2" presStyleIdx="2" presStyleCnt="5">
        <dgm:presLayoutVars>
          <dgm:chPref val="3"/>
        </dgm:presLayoutVars>
      </dgm:prSet>
      <dgm:spPr/>
    </dgm:pt>
    <dgm:pt modelId="{4E8A5D2F-F385-49E6-A5C7-4BC9374541C2}" type="pres">
      <dgm:prSet presAssocID="{B7EBCF0A-D091-4246-B391-E4EF02770C8A}" presName="rootConnector" presStyleLbl="node2" presStyleIdx="2" presStyleCnt="5"/>
      <dgm:spPr/>
    </dgm:pt>
    <dgm:pt modelId="{FB181B34-23E0-4F27-8B5B-9B2935E59EA2}" type="pres">
      <dgm:prSet presAssocID="{B7EBCF0A-D091-4246-B391-E4EF02770C8A}" presName="hierChild4" presStyleCnt="0"/>
      <dgm:spPr/>
    </dgm:pt>
    <dgm:pt modelId="{295B4658-74C4-4E7C-8B67-7A99307E4650}" type="pres">
      <dgm:prSet presAssocID="{B7EBCF0A-D091-4246-B391-E4EF02770C8A}" presName="hierChild5" presStyleCnt="0"/>
      <dgm:spPr/>
    </dgm:pt>
    <dgm:pt modelId="{1E5B7EE7-BD28-472E-BBA6-0F9A5A255B71}" type="pres">
      <dgm:prSet presAssocID="{93054CCE-6D9B-4956-B3E7-E23EEE45C673}" presName="Name35" presStyleLbl="parChTrans1D2" presStyleIdx="3" presStyleCnt="5"/>
      <dgm:spPr/>
    </dgm:pt>
    <dgm:pt modelId="{F4F8786E-7A30-4F8A-BD28-9E44F8BBA39B}" type="pres">
      <dgm:prSet presAssocID="{5CC62DD4-C4D8-46DE-8D71-AE23BEC1B569}" presName="hierRoot2" presStyleCnt="0">
        <dgm:presLayoutVars>
          <dgm:hierBranch/>
        </dgm:presLayoutVars>
      </dgm:prSet>
      <dgm:spPr/>
    </dgm:pt>
    <dgm:pt modelId="{14A711F7-EBCA-4C5A-AD9C-8C7EA43D0B98}" type="pres">
      <dgm:prSet presAssocID="{5CC62DD4-C4D8-46DE-8D71-AE23BEC1B569}" presName="rootComposite" presStyleCnt="0"/>
      <dgm:spPr/>
    </dgm:pt>
    <dgm:pt modelId="{8620332F-D11E-4968-9271-AE5974AF558B}" type="pres">
      <dgm:prSet presAssocID="{5CC62DD4-C4D8-46DE-8D71-AE23BEC1B569}" presName="rootText" presStyleLbl="node2" presStyleIdx="3" presStyleCnt="5">
        <dgm:presLayoutVars>
          <dgm:chPref val="3"/>
        </dgm:presLayoutVars>
      </dgm:prSet>
      <dgm:spPr/>
    </dgm:pt>
    <dgm:pt modelId="{93BD7EAC-5A43-45A5-9A69-BFDBFB570720}" type="pres">
      <dgm:prSet presAssocID="{5CC62DD4-C4D8-46DE-8D71-AE23BEC1B569}" presName="rootConnector" presStyleLbl="node2" presStyleIdx="3" presStyleCnt="5"/>
      <dgm:spPr/>
    </dgm:pt>
    <dgm:pt modelId="{43CC55AA-3802-477A-99F0-6B98C29CAB0E}" type="pres">
      <dgm:prSet presAssocID="{5CC62DD4-C4D8-46DE-8D71-AE23BEC1B569}" presName="hierChild4" presStyleCnt="0"/>
      <dgm:spPr/>
    </dgm:pt>
    <dgm:pt modelId="{73329377-6D60-4503-8F35-131D85C19BBC}" type="pres">
      <dgm:prSet presAssocID="{5CC62DD4-C4D8-46DE-8D71-AE23BEC1B569}" presName="hierChild5" presStyleCnt="0"/>
      <dgm:spPr/>
    </dgm:pt>
    <dgm:pt modelId="{0608AD29-4148-42EF-A1A6-7DF96101F2E1}" type="pres">
      <dgm:prSet presAssocID="{5A008B60-E230-4D8A-B6C8-8DB13B774A08}" presName="Name35" presStyleLbl="parChTrans1D2" presStyleIdx="4" presStyleCnt="5"/>
      <dgm:spPr/>
    </dgm:pt>
    <dgm:pt modelId="{B0006E12-F3E0-4371-B64C-26614A818117}" type="pres">
      <dgm:prSet presAssocID="{7D8D51DA-EC9C-4B75-B9CB-145DA2A04B08}" presName="hierRoot2" presStyleCnt="0">
        <dgm:presLayoutVars>
          <dgm:hierBranch/>
        </dgm:presLayoutVars>
      </dgm:prSet>
      <dgm:spPr/>
    </dgm:pt>
    <dgm:pt modelId="{EDEB36BA-2CE3-44CA-BE9E-B434FFD00C71}" type="pres">
      <dgm:prSet presAssocID="{7D8D51DA-EC9C-4B75-B9CB-145DA2A04B08}" presName="rootComposite" presStyleCnt="0"/>
      <dgm:spPr/>
    </dgm:pt>
    <dgm:pt modelId="{F76FB387-800E-408F-842B-2A47866C9E3D}" type="pres">
      <dgm:prSet presAssocID="{7D8D51DA-EC9C-4B75-B9CB-145DA2A04B08}" presName="rootText" presStyleLbl="node2" presStyleIdx="4" presStyleCnt="5">
        <dgm:presLayoutVars>
          <dgm:chPref val="3"/>
        </dgm:presLayoutVars>
      </dgm:prSet>
      <dgm:spPr/>
    </dgm:pt>
    <dgm:pt modelId="{18793469-1A55-4B5F-833C-580EC2989DBA}" type="pres">
      <dgm:prSet presAssocID="{7D8D51DA-EC9C-4B75-B9CB-145DA2A04B08}" presName="rootConnector" presStyleLbl="node2" presStyleIdx="4" presStyleCnt="5"/>
      <dgm:spPr/>
    </dgm:pt>
    <dgm:pt modelId="{872E3810-D70B-4A14-9C4E-FE77A2F986EF}" type="pres">
      <dgm:prSet presAssocID="{7D8D51DA-EC9C-4B75-B9CB-145DA2A04B08}" presName="hierChild4" presStyleCnt="0"/>
      <dgm:spPr/>
    </dgm:pt>
    <dgm:pt modelId="{E6829A1B-B047-415A-BC0C-AC47A9549A2B}" type="pres">
      <dgm:prSet presAssocID="{7D8D51DA-EC9C-4B75-B9CB-145DA2A04B08}" presName="hierChild5" presStyleCnt="0"/>
      <dgm:spPr/>
    </dgm:pt>
    <dgm:pt modelId="{1DED64D9-1062-469B-9192-6148505249FD}" type="pres">
      <dgm:prSet presAssocID="{81B1208E-AD83-43A6-9239-111B8B36BA2B}" presName="hierChild3" presStyleCnt="0"/>
      <dgm:spPr/>
    </dgm:pt>
  </dgm:ptLst>
  <dgm:cxnLst>
    <dgm:cxn modelId="{4DE71A5D-AD3C-4FC2-9B1E-9CD58F0EF894}" type="presOf" srcId="{7D8D51DA-EC9C-4B75-B9CB-145DA2A04B08}" destId="{F76FB387-800E-408F-842B-2A47866C9E3D}" srcOrd="0" destOrd="0" presId="urn:microsoft.com/office/officeart/2005/8/layout/orgChart1"/>
    <dgm:cxn modelId="{5C4AE377-2897-4985-BF13-F4770B4C2D65}" srcId="{81B1208E-AD83-43A6-9239-111B8B36BA2B}" destId="{7D8D51DA-EC9C-4B75-B9CB-145DA2A04B08}" srcOrd="4" destOrd="0" parTransId="{5A008B60-E230-4D8A-B6C8-8DB13B774A08}" sibTransId="{107BDBB3-A56F-44E6-8539-E5A2231B315F}"/>
    <dgm:cxn modelId="{C5559799-D5F6-49FF-9AF7-18F93E8B87A0}" type="presOf" srcId="{5CC62DD4-C4D8-46DE-8D71-AE23BEC1B569}" destId="{93BD7EAC-5A43-45A5-9A69-BFDBFB570720}" srcOrd="1" destOrd="0" presId="urn:microsoft.com/office/officeart/2005/8/layout/orgChart1"/>
    <dgm:cxn modelId="{CAE7664A-60A2-4AA5-A60F-9E87616E0773}" srcId="{81B1208E-AD83-43A6-9239-111B8B36BA2B}" destId="{B7EBCF0A-D091-4246-B391-E4EF02770C8A}" srcOrd="2" destOrd="0" parTransId="{85C6BE5B-0E9D-496E-8119-D92D8C3F89DD}" sibTransId="{E79ACC60-A74C-473A-B602-3BB341CBB38B}"/>
    <dgm:cxn modelId="{C41807DE-F525-457E-A176-B91F3E59AE5C}" srcId="{9159BAD2-62AB-4B42-9AF4-09AE1E0CD0BB}" destId="{D1A0CC08-63ED-400D-BACB-0F80D92DB019}" srcOrd="0" destOrd="0" parTransId="{28DE600C-473D-4D31-9E14-A51763EA1667}" sibTransId="{655EE9CF-9BD1-4C03-B5E8-077E20CF2333}"/>
    <dgm:cxn modelId="{E1CE56BE-1CD6-45BA-AB72-FE7D4442AAF3}" type="presOf" srcId="{2EFC8A82-1852-4803-8D17-15F861A5F89A}" destId="{DA832B80-A02E-4464-8237-15AE0F9D627E}" srcOrd="0" destOrd="0" presId="urn:microsoft.com/office/officeart/2005/8/layout/orgChart1"/>
    <dgm:cxn modelId="{AD8ACB93-0CC5-4B90-85E8-90097D8C0586}" type="presOf" srcId="{FC264495-A2D6-43B3-A933-417B2C2B822F}" destId="{0CAC6CB3-5CAE-4999-9EFB-0E918221E7C4}" srcOrd="0" destOrd="0" presId="urn:microsoft.com/office/officeart/2005/8/layout/orgChart1"/>
    <dgm:cxn modelId="{315200F5-9278-4A24-8B3A-DC3724E95692}" type="presOf" srcId="{9159BAD2-62AB-4B42-9AF4-09AE1E0CD0BB}" destId="{D952A3EB-DE1B-486A-8960-2E21472462BC}" srcOrd="1" destOrd="0" presId="urn:microsoft.com/office/officeart/2005/8/layout/orgChart1"/>
    <dgm:cxn modelId="{5AE13F17-BF89-4D22-83DA-255FE049F93C}" type="presOf" srcId="{28DE600C-473D-4D31-9E14-A51763EA1667}" destId="{88853D57-8FC6-4BE1-97CE-9301B3CC7593}" srcOrd="0" destOrd="0" presId="urn:microsoft.com/office/officeart/2005/8/layout/orgChart1"/>
    <dgm:cxn modelId="{6E100526-A8B1-4A52-B0BB-4B0237E54786}" srcId="{81B1208E-AD83-43A6-9239-111B8B36BA2B}" destId="{5CC62DD4-C4D8-46DE-8D71-AE23BEC1B569}" srcOrd="3" destOrd="0" parTransId="{93054CCE-6D9B-4956-B3E7-E23EEE45C673}" sibTransId="{10681F29-7258-4EA6-AEB5-62C384B48956}"/>
    <dgm:cxn modelId="{16209949-9BFD-4568-AFA7-75B94F7A3A4B}" type="presOf" srcId="{9159BAD2-62AB-4B42-9AF4-09AE1E0CD0BB}" destId="{46887231-4B5F-47CE-8368-AAE7B019371A}" srcOrd="0" destOrd="0" presId="urn:microsoft.com/office/officeart/2005/8/layout/orgChart1"/>
    <dgm:cxn modelId="{7C842976-8896-44B4-8F92-592E1A307A12}" type="presOf" srcId="{93054CCE-6D9B-4956-B3E7-E23EEE45C673}" destId="{1E5B7EE7-BD28-472E-BBA6-0F9A5A255B71}" srcOrd="0" destOrd="0" presId="urn:microsoft.com/office/officeart/2005/8/layout/orgChart1"/>
    <dgm:cxn modelId="{FAAB3D39-4138-4EB1-82CC-9765DEDAC98F}" type="presOf" srcId="{85C6BE5B-0E9D-496E-8119-D92D8C3F89DD}" destId="{4EE06EBE-AAE2-4DFF-9102-E34D352DBFE3}" srcOrd="0" destOrd="0" presId="urn:microsoft.com/office/officeart/2005/8/layout/orgChart1"/>
    <dgm:cxn modelId="{8BCDC6D1-88E9-4248-AABF-1C5C8918F1D4}" type="presOf" srcId="{2BF21623-388C-441E-9BEE-8558489EC484}" destId="{9594333C-40EB-46CC-A94D-86A987BC1718}" srcOrd="0" destOrd="0" presId="urn:microsoft.com/office/officeart/2005/8/layout/orgChart1"/>
    <dgm:cxn modelId="{867DEFC2-BF35-42FD-ABAE-9822D4837825}" type="presOf" srcId="{0E2083F9-B691-4CC8-9151-D705A1914BF0}" destId="{DBE0682B-FDC7-4DE6-8A74-34ED64812123}" srcOrd="0" destOrd="0" presId="urn:microsoft.com/office/officeart/2005/8/layout/orgChart1"/>
    <dgm:cxn modelId="{936269F8-E026-489F-A4B1-DCB6645397D2}" type="presOf" srcId="{5CC62DD4-C4D8-46DE-8D71-AE23BEC1B569}" destId="{8620332F-D11E-4968-9271-AE5974AF558B}" srcOrd="0" destOrd="0" presId="urn:microsoft.com/office/officeart/2005/8/layout/orgChart1"/>
    <dgm:cxn modelId="{7CC616BE-DBAA-4C5A-B1AD-6ED7CD4B5326}" srcId="{81B1208E-AD83-43A6-9239-111B8B36BA2B}" destId="{9159BAD2-62AB-4B42-9AF4-09AE1E0CD0BB}" srcOrd="0" destOrd="0" parTransId="{FC264495-A2D6-43B3-A933-417B2C2B822F}" sibTransId="{1EE958E3-0753-45EB-90F9-24BEC1220EBB}"/>
    <dgm:cxn modelId="{3B8C367B-A949-4205-98CC-1D10023E3062}" type="presOf" srcId="{C8B0F810-C51B-40CB-9388-B572261ABF6A}" destId="{3E083461-32D8-4A8C-9BE1-288EFC748DD4}" srcOrd="0" destOrd="0" presId="urn:microsoft.com/office/officeart/2005/8/layout/orgChart1"/>
    <dgm:cxn modelId="{6F9F77DE-6861-4F3A-8B7F-B28B8AE8B6E3}" srcId="{9159BAD2-62AB-4B42-9AF4-09AE1E0CD0BB}" destId="{2BF21623-388C-441E-9BEE-8558489EC484}" srcOrd="1" destOrd="0" parTransId="{2EFC8A82-1852-4803-8D17-15F861A5F89A}" sibTransId="{29098523-507A-4E75-9AF8-4E08042F006B}"/>
    <dgm:cxn modelId="{BDF0A4D5-52E3-414B-A087-899E0747C757}" type="presOf" srcId="{C8B0F810-C51B-40CB-9388-B572261ABF6A}" destId="{9A0D0A6F-47C2-43A4-9C9A-605619D6CD42}" srcOrd="1" destOrd="0" presId="urn:microsoft.com/office/officeart/2005/8/layout/orgChart1"/>
    <dgm:cxn modelId="{644DBA12-3128-43D2-A3EB-3CCD78E2DD69}" type="presOf" srcId="{5A008B60-E230-4D8A-B6C8-8DB13B774A08}" destId="{0608AD29-4148-42EF-A1A6-7DF96101F2E1}" srcOrd="0" destOrd="0" presId="urn:microsoft.com/office/officeart/2005/8/layout/orgChart1"/>
    <dgm:cxn modelId="{81416607-4960-4927-BB29-3C6D80C7D99A}" type="presOf" srcId="{66DAA4D1-50FF-44EF-B018-4A08122BDEBF}" destId="{FE9554B5-9FDC-4951-9E7E-544D4FF51081}" srcOrd="0" destOrd="0" presId="urn:microsoft.com/office/officeart/2005/8/layout/orgChart1"/>
    <dgm:cxn modelId="{C4FDE80D-EAD2-47C6-A437-2F8A3DE3BBD4}" srcId="{0E2083F9-B691-4CC8-9151-D705A1914BF0}" destId="{81B1208E-AD83-43A6-9239-111B8B36BA2B}" srcOrd="0" destOrd="0" parTransId="{51EAD272-7B1D-46C1-A2FA-F32BF0C9D619}" sibTransId="{620EAF67-9BE4-4716-A395-EF11D2D1D6B4}"/>
    <dgm:cxn modelId="{9D8FDF11-B768-4850-ABF1-FC1658948D9F}" srcId="{81B1208E-AD83-43A6-9239-111B8B36BA2B}" destId="{C8B0F810-C51B-40CB-9388-B572261ABF6A}" srcOrd="1" destOrd="0" parTransId="{66DAA4D1-50FF-44EF-B018-4A08122BDEBF}" sibTransId="{A9E159A0-73BB-4A1F-A3DE-F4CC5535B3C2}"/>
    <dgm:cxn modelId="{084DDBDF-7930-4A58-B575-5D6BA8D26E6D}" type="presOf" srcId="{B7EBCF0A-D091-4246-B391-E4EF02770C8A}" destId="{6F437F1A-80A5-4094-838F-00CA2A6DE276}" srcOrd="0" destOrd="0" presId="urn:microsoft.com/office/officeart/2005/8/layout/orgChart1"/>
    <dgm:cxn modelId="{28937E99-F2D6-4BA8-B901-14457B377A61}" type="presOf" srcId="{D1A0CC08-63ED-400D-BACB-0F80D92DB019}" destId="{C41DD151-01CC-48EF-97A4-1F536EEF148F}" srcOrd="0" destOrd="0" presId="urn:microsoft.com/office/officeart/2005/8/layout/orgChart1"/>
    <dgm:cxn modelId="{FDEA1191-CB7C-4D63-8EC4-58FCF7E3897E}" type="presOf" srcId="{7D8D51DA-EC9C-4B75-B9CB-145DA2A04B08}" destId="{18793469-1A55-4B5F-833C-580EC2989DBA}" srcOrd="1" destOrd="0" presId="urn:microsoft.com/office/officeart/2005/8/layout/orgChart1"/>
    <dgm:cxn modelId="{8C3D1526-5943-446D-85E9-85C084A050CA}" type="presOf" srcId="{81B1208E-AD83-43A6-9239-111B8B36BA2B}" destId="{607F8626-AA2F-45C0-B3D2-1B8B4DEE7456}" srcOrd="0" destOrd="0" presId="urn:microsoft.com/office/officeart/2005/8/layout/orgChart1"/>
    <dgm:cxn modelId="{CEBFDE12-3385-4F8C-8B2F-AEA9D718DFC7}" type="presOf" srcId="{D1A0CC08-63ED-400D-BACB-0F80D92DB019}" destId="{021E1BFC-3508-42D1-9F1A-AF82560785A8}" srcOrd="1" destOrd="0" presId="urn:microsoft.com/office/officeart/2005/8/layout/orgChart1"/>
    <dgm:cxn modelId="{DC89A647-93D7-49DD-8C79-3AD116FDED24}" type="presOf" srcId="{2BF21623-388C-441E-9BEE-8558489EC484}" destId="{08CEE4E9-D89F-42BB-A785-C3D56F1BCDBA}" srcOrd="1" destOrd="0" presId="urn:microsoft.com/office/officeart/2005/8/layout/orgChart1"/>
    <dgm:cxn modelId="{0141AC92-E10D-4AED-B93C-FCF45B9D07BA}" type="presOf" srcId="{81B1208E-AD83-43A6-9239-111B8B36BA2B}" destId="{CE49ED7F-9FA8-4AC6-9A67-8EE8EC8B43BE}" srcOrd="1" destOrd="0" presId="urn:microsoft.com/office/officeart/2005/8/layout/orgChart1"/>
    <dgm:cxn modelId="{7C474375-8D58-4A58-AD93-893B13BBDA12}" type="presOf" srcId="{B7EBCF0A-D091-4246-B391-E4EF02770C8A}" destId="{4E8A5D2F-F385-49E6-A5C7-4BC9374541C2}" srcOrd="1" destOrd="0" presId="urn:microsoft.com/office/officeart/2005/8/layout/orgChart1"/>
    <dgm:cxn modelId="{4864D057-7CAC-4D0D-B0C6-0267E04BD12D}" type="presParOf" srcId="{DBE0682B-FDC7-4DE6-8A74-34ED64812123}" destId="{00C92DC5-4B7B-4774-8B96-BDC7339A0F7B}" srcOrd="0" destOrd="0" presId="urn:microsoft.com/office/officeart/2005/8/layout/orgChart1"/>
    <dgm:cxn modelId="{171BAF85-C21F-4127-9CE7-1530D2E34832}" type="presParOf" srcId="{00C92DC5-4B7B-4774-8B96-BDC7339A0F7B}" destId="{4B85CD9F-A2BA-45C6-876D-DCCCD317F6EF}" srcOrd="0" destOrd="0" presId="urn:microsoft.com/office/officeart/2005/8/layout/orgChart1"/>
    <dgm:cxn modelId="{B30CF7BE-9F14-482A-962D-16E85D3CB28B}" type="presParOf" srcId="{4B85CD9F-A2BA-45C6-876D-DCCCD317F6EF}" destId="{607F8626-AA2F-45C0-B3D2-1B8B4DEE7456}" srcOrd="0" destOrd="0" presId="urn:microsoft.com/office/officeart/2005/8/layout/orgChart1"/>
    <dgm:cxn modelId="{1760DAD0-C085-4DC7-8158-702966391119}" type="presParOf" srcId="{4B85CD9F-A2BA-45C6-876D-DCCCD317F6EF}" destId="{CE49ED7F-9FA8-4AC6-9A67-8EE8EC8B43BE}" srcOrd="1" destOrd="0" presId="urn:microsoft.com/office/officeart/2005/8/layout/orgChart1"/>
    <dgm:cxn modelId="{42AA923A-50CB-44FF-A407-5743DE1D616B}" type="presParOf" srcId="{00C92DC5-4B7B-4774-8B96-BDC7339A0F7B}" destId="{C1106A09-FC27-4AE0-BF49-1BDAD7F838F5}" srcOrd="1" destOrd="0" presId="urn:microsoft.com/office/officeart/2005/8/layout/orgChart1"/>
    <dgm:cxn modelId="{C8671494-3D76-4E75-9672-B13C8FABEE6D}" type="presParOf" srcId="{C1106A09-FC27-4AE0-BF49-1BDAD7F838F5}" destId="{0CAC6CB3-5CAE-4999-9EFB-0E918221E7C4}" srcOrd="0" destOrd="0" presId="urn:microsoft.com/office/officeart/2005/8/layout/orgChart1"/>
    <dgm:cxn modelId="{58892EE4-E223-4BF5-BD85-BA41B2B75563}" type="presParOf" srcId="{C1106A09-FC27-4AE0-BF49-1BDAD7F838F5}" destId="{95BF08EF-22CE-48D0-94C3-B401709A2972}" srcOrd="1" destOrd="0" presId="urn:microsoft.com/office/officeart/2005/8/layout/orgChart1"/>
    <dgm:cxn modelId="{C8F33CD6-F019-4338-8515-7F193F64221B}" type="presParOf" srcId="{95BF08EF-22CE-48D0-94C3-B401709A2972}" destId="{B0B01B6D-4405-4260-9B44-062BB04ED6F4}" srcOrd="0" destOrd="0" presId="urn:microsoft.com/office/officeart/2005/8/layout/orgChart1"/>
    <dgm:cxn modelId="{BBC7A28E-EFC8-4A77-B26B-5987E5B287FA}" type="presParOf" srcId="{B0B01B6D-4405-4260-9B44-062BB04ED6F4}" destId="{46887231-4B5F-47CE-8368-AAE7B019371A}" srcOrd="0" destOrd="0" presId="urn:microsoft.com/office/officeart/2005/8/layout/orgChart1"/>
    <dgm:cxn modelId="{8E4A6FA1-5A91-457B-A3E6-530003248EA0}" type="presParOf" srcId="{B0B01B6D-4405-4260-9B44-062BB04ED6F4}" destId="{D952A3EB-DE1B-486A-8960-2E21472462BC}" srcOrd="1" destOrd="0" presId="urn:microsoft.com/office/officeart/2005/8/layout/orgChart1"/>
    <dgm:cxn modelId="{ACD4DE87-3BA0-42F9-A142-B70B10D6729C}" type="presParOf" srcId="{95BF08EF-22CE-48D0-94C3-B401709A2972}" destId="{1980F58E-10E3-4C87-A702-8B7DDB50AEA9}" srcOrd="1" destOrd="0" presId="urn:microsoft.com/office/officeart/2005/8/layout/orgChart1"/>
    <dgm:cxn modelId="{BC33A1BF-69B9-48E0-BE73-160CF560C659}" type="presParOf" srcId="{1980F58E-10E3-4C87-A702-8B7DDB50AEA9}" destId="{88853D57-8FC6-4BE1-97CE-9301B3CC7593}" srcOrd="0" destOrd="0" presId="urn:microsoft.com/office/officeart/2005/8/layout/orgChart1"/>
    <dgm:cxn modelId="{90652E1B-67B8-4CA2-A159-6E5964FBDC33}" type="presParOf" srcId="{1980F58E-10E3-4C87-A702-8B7DDB50AEA9}" destId="{A825B531-BB09-4E2E-8D8B-FADF3B076B7B}" srcOrd="1" destOrd="0" presId="urn:microsoft.com/office/officeart/2005/8/layout/orgChart1"/>
    <dgm:cxn modelId="{157E6EC8-CF69-4B48-B5E5-E91450630E9F}" type="presParOf" srcId="{A825B531-BB09-4E2E-8D8B-FADF3B076B7B}" destId="{5E7CD1E7-29C8-46A8-BD49-EDD549AC0C1D}" srcOrd="0" destOrd="0" presId="urn:microsoft.com/office/officeart/2005/8/layout/orgChart1"/>
    <dgm:cxn modelId="{6DA02C22-FF5C-43EB-A05A-96226D16BEF9}" type="presParOf" srcId="{5E7CD1E7-29C8-46A8-BD49-EDD549AC0C1D}" destId="{C41DD151-01CC-48EF-97A4-1F536EEF148F}" srcOrd="0" destOrd="0" presId="urn:microsoft.com/office/officeart/2005/8/layout/orgChart1"/>
    <dgm:cxn modelId="{C9D27CDD-87CE-4AF7-9E4B-1CBCA8BAE612}" type="presParOf" srcId="{5E7CD1E7-29C8-46A8-BD49-EDD549AC0C1D}" destId="{021E1BFC-3508-42D1-9F1A-AF82560785A8}" srcOrd="1" destOrd="0" presId="urn:microsoft.com/office/officeart/2005/8/layout/orgChart1"/>
    <dgm:cxn modelId="{27D86A7C-5E39-4F1E-9D99-0A925EFB8019}" type="presParOf" srcId="{A825B531-BB09-4E2E-8D8B-FADF3B076B7B}" destId="{FC50FC5E-D7ED-436A-9014-F0D0EFE8C182}" srcOrd="1" destOrd="0" presId="urn:microsoft.com/office/officeart/2005/8/layout/orgChart1"/>
    <dgm:cxn modelId="{476EF0AC-92F1-4575-8D58-309E76DAEA83}" type="presParOf" srcId="{A825B531-BB09-4E2E-8D8B-FADF3B076B7B}" destId="{BC9A2AF8-6607-492E-97CF-379E8B8AEB23}" srcOrd="2" destOrd="0" presId="urn:microsoft.com/office/officeart/2005/8/layout/orgChart1"/>
    <dgm:cxn modelId="{4508F8B7-8BC7-45C4-9203-98ECC3996333}" type="presParOf" srcId="{1980F58E-10E3-4C87-A702-8B7DDB50AEA9}" destId="{DA832B80-A02E-4464-8237-15AE0F9D627E}" srcOrd="2" destOrd="0" presId="urn:microsoft.com/office/officeart/2005/8/layout/orgChart1"/>
    <dgm:cxn modelId="{2B1AC503-D10A-47A7-B99B-28F6A3CE9800}" type="presParOf" srcId="{1980F58E-10E3-4C87-A702-8B7DDB50AEA9}" destId="{CE5C79B3-0842-4357-B271-0625E1AAB744}" srcOrd="3" destOrd="0" presId="urn:microsoft.com/office/officeart/2005/8/layout/orgChart1"/>
    <dgm:cxn modelId="{461C4833-2107-4A8C-A45F-ED555065FD42}" type="presParOf" srcId="{CE5C79B3-0842-4357-B271-0625E1AAB744}" destId="{917E7A06-17FD-4489-99EA-AE4FE8C83F49}" srcOrd="0" destOrd="0" presId="urn:microsoft.com/office/officeart/2005/8/layout/orgChart1"/>
    <dgm:cxn modelId="{B30D3099-ACCD-4DFC-A5F9-4A026CBEFC03}" type="presParOf" srcId="{917E7A06-17FD-4489-99EA-AE4FE8C83F49}" destId="{9594333C-40EB-46CC-A94D-86A987BC1718}" srcOrd="0" destOrd="0" presId="urn:microsoft.com/office/officeart/2005/8/layout/orgChart1"/>
    <dgm:cxn modelId="{4AA4B533-101D-423C-8020-47E38BE1E6E1}" type="presParOf" srcId="{917E7A06-17FD-4489-99EA-AE4FE8C83F49}" destId="{08CEE4E9-D89F-42BB-A785-C3D56F1BCDBA}" srcOrd="1" destOrd="0" presId="urn:microsoft.com/office/officeart/2005/8/layout/orgChart1"/>
    <dgm:cxn modelId="{70443BC6-3993-4AB0-87D7-641D955D5963}" type="presParOf" srcId="{CE5C79B3-0842-4357-B271-0625E1AAB744}" destId="{283F40CA-D7BA-4A3F-AE62-EE35E5AB4F39}" srcOrd="1" destOrd="0" presId="urn:microsoft.com/office/officeart/2005/8/layout/orgChart1"/>
    <dgm:cxn modelId="{7ED2486B-AFDB-455B-8882-23DDA21056C3}" type="presParOf" srcId="{CE5C79B3-0842-4357-B271-0625E1AAB744}" destId="{38A3DAF1-7C89-41EC-AC4A-E68564ABBE78}" srcOrd="2" destOrd="0" presId="urn:microsoft.com/office/officeart/2005/8/layout/orgChart1"/>
    <dgm:cxn modelId="{A5BA519E-C53E-4C7C-9A16-130BA2F6DBAC}" type="presParOf" srcId="{95BF08EF-22CE-48D0-94C3-B401709A2972}" destId="{51AF17FF-CF78-47EA-A456-A3116C3566C2}" srcOrd="2" destOrd="0" presId="urn:microsoft.com/office/officeart/2005/8/layout/orgChart1"/>
    <dgm:cxn modelId="{8268F7CA-6811-4AAA-804D-6C10F1A7FDC7}" type="presParOf" srcId="{C1106A09-FC27-4AE0-BF49-1BDAD7F838F5}" destId="{FE9554B5-9FDC-4951-9E7E-544D4FF51081}" srcOrd="2" destOrd="0" presId="urn:microsoft.com/office/officeart/2005/8/layout/orgChart1"/>
    <dgm:cxn modelId="{5AE563E5-8834-424F-B0B6-2C080E5C5562}" type="presParOf" srcId="{C1106A09-FC27-4AE0-BF49-1BDAD7F838F5}" destId="{F2FCFC9E-0D5C-4011-91A7-97A42CD6B927}" srcOrd="3" destOrd="0" presId="urn:microsoft.com/office/officeart/2005/8/layout/orgChart1"/>
    <dgm:cxn modelId="{4547858A-C250-41BE-865A-54E5C01A060E}" type="presParOf" srcId="{F2FCFC9E-0D5C-4011-91A7-97A42CD6B927}" destId="{1BC86F18-CD9C-49B3-8995-B19052DCDA1F}" srcOrd="0" destOrd="0" presId="urn:microsoft.com/office/officeart/2005/8/layout/orgChart1"/>
    <dgm:cxn modelId="{88ABB959-D328-42C0-AEBA-98A8982EAA19}" type="presParOf" srcId="{1BC86F18-CD9C-49B3-8995-B19052DCDA1F}" destId="{3E083461-32D8-4A8C-9BE1-288EFC748DD4}" srcOrd="0" destOrd="0" presId="urn:microsoft.com/office/officeart/2005/8/layout/orgChart1"/>
    <dgm:cxn modelId="{6EDB4CC3-3170-4157-BFAC-271A420EABCD}" type="presParOf" srcId="{1BC86F18-CD9C-49B3-8995-B19052DCDA1F}" destId="{9A0D0A6F-47C2-43A4-9C9A-605619D6CD42}" srcOrd="1" destOrd="0" presId="urn:microsoft.com/office/officeart/2005/8/layout/orgChart1"/>
    <dgm:cxn modelId="{B5A8CA5E-9118-4F69-9258-B03841410939}" type="presParOf" srcId="{F2FCFC9E-0D5C-4011-91A7-97A42CD6B927}" destId="{E8876E24-3CBA-4B04-A242-F102F157F727}" srcOrd="1" destOrd="0" presId="urn:microsoft.com/office/officeart/2005/8/layout/orgChart1"/>
    <dgm:cxn modelId="{C8D8351C-8395-4EDE-960A-87AB9DF891DD}" type="presParOf" srcId="{F2FCFC9E-0D5C-4011-91A7-97A42CD6B927}" destId="{0954D1BD-CA8D-48DA-B626-74D8C53DFF45}" srcOrd="2" destOrd="0" presId="urn:microsoft.com/office/officeart/2005/8/layout/orgChart1"/>
    <dgm:cxn modelId="{CFCA5D5C-69BE-4ADD-929C-22E5D099ABE1}" type="presParOf" srcId="{C1106A09-FC27-4AE0-BF49-1BDAD7F838F5}" destId="{4EE06EBE-AAE2-4DFF-9102-E34D352DBFE3}" srcOrd="4" destOrd="0" presId="urn:microsoft.com/office/officeart/2005/8/layout/orgChart1"/>
    <dgm:cxn modelId="{2CCB106E-DB1D-448F-B2E3-3F437D69A553}" type="presParOf" srcId="{C1106A09-FC27-4AE0-BF49-1BDAD7F838F5}" destId="{D87177A9-F534-4ADB-9DC1-A46A0AC3DAA1}" srcOrd="5" destOrd="0" presId="urn:microsoft.com/office/officeart/2005/8/layout/orgChart1"/>
    <dgm:cxn modelId="{6B628DD9-B25A-4102-A57B-A6070C22C648}" type="presParOf" srcId="{D87177A9-F534-4ADB-9DC1-A46A0AC3DAA1}" destId="{E653284D-E94D-45EA-AEC4-F154C1AA7E41}" srcOrd="0" destOrd="0" presId="urn:microsoft.com/office/officeart/2005/8/layout/orgChart1"/>
    <dgm:cxn modelId="{37E2D4CE-B1EF-4AEC-9C00-09C088CE429E}" type="presParOf" srcId="{E653284D-E94D-45EA-AEC4-F154C1AA7E41}" destId="{6F437F1A-80A5-4094-838F-00CA2A6DE276}" srcOrd="0" destOrd="0" presId="urn:microsoft.com/office/officeart/2005/8/layout/orgChart1"/>
    <dgm:cxn modelId="{C69E4050-084B-43A8-B81A-E610320FDDEA}" type="presParOf" srcId="{E653284D-E94D-45EA-AEC4-F154C1AA7E41}" destId="{4E8A5D2F-F385-49E6-A5C7-4BC9374541C2}" srcOrd="1" destOrd="0" presId="urn:microsoft.com/office/officeart/2005/8/layout/orgChart1"/>
    <dgm:cxn modelId="{D934EB60-A3AD-4D59-B04A-1E38954DF95B}" type="presParOf" srcId="{D87177A9-F534-4ADB-9DC1-A46A0AC3DAA1}" destId="{FB181B34-23E0-4F27-8B5B-9B2935E59EA2}" srcOrd="1" destOrd="0" presId="urn:microsoft.com/office/officeart/2005/8/layout/orgChart1"/>
    <dgm:cxn modelId="{F1965AEB-4123-49DE-8E7D-3A36695D2B6E}" type="presParOf" srcId="{D87177A9-F534-4ADB-9DC1-A46A0AC3DAA1}" destId="{295B4658-74C4-4E7C-8B67-7A99307E4650}" srcOrd="2" destOrd="0" presId="urn:microsoft.com/office/officeart/2005/8/layout/orgChart1"/>
    <dgm:cxn modelId="{02BC4CF7-708D-4C3A-BAE3-3436035F86DE}" type="presParOf" srcId="{C1106A09-FC27-4AE0-BF49-1BDAD7F838F5}" destId="{1E5B7EE7-BD28-472E-BBA6-0F9A5A255B71}" srcOrd="6" destOrd="0" presId="urn:microsoft.com/office/officeart/2005/8/layout/orgChart1"/>
    <dgm:cxn modelId="{71D45EC7-05A0-4CC0-B1F3-06D8C7C6802B}" type="presParOf" srcId="{C1106A09-FC27-4AE0-BF49-1BDAD7F838F5}" destId="{F4F8786E-7A30-4F8A-BD28-9E44F8BBA39B}" srcOrd="7" destOrd="0" presId="urn:microsoft.com/office/officeart/2005/8/layout/orgChart1"/>
    <dgm:cxn modelId="{8EA03C0F-A90B-4703-995F-CE766C760700}" type="presParOf" srcId="{F4F8786E-7A30-4F8A-BD28-9E44F8BBA39B}" destId="{14A711F7-EBCA-4C5A-AD9C-8C7EA43D0B98}" srcOrd="0" destOrd="0" presId="urn:microsoft.com/office/officeart/2005/8/layout/orgChart1"/>
    <dgm:cxn modelId="{6EC8D178-E02F-4F4F-ACDE-4F2A82982ED5}" type="presParOf" srcId="{14A711F7-EBCA-4C5A-AD9C-8C7EA43D0B98}" destId="{8620332F-D11E-4968-9271-AE5974AF558B}" srcOrd="0" destOrd="0" presId="urn:microsoft.com/office/officeart/2005/8/layout/orgChart1"/>
    <dgm:cxn modelId="{57331153-F3B7-4073-B670-738E86AC4A22}" type="presParOf" srcId="{14A711F7-EBCA-4C5A-AD9C-8C7EA43D0B98}" destId="{93BD7EAC-5A43-45A5-9A69-BFDBFB570720}" srcOrd="1" destOrd="0" presId="urn:microsoft.com/office/officeart/2005/8/layout/orgChart1"/>
    <dgm:cxn modelId="{643B0CE8-42ED-48F8-AFB4-715C0E95F212}" type="presParOf" srcId="{F4F8786E-7A30-4F8A-BD28-9E44F8BBA39B}" destId="{43CC55AA-3802-477A-99F0-6B98C29CAB0E}" srcOrd="1" destOrd="0" presId="urn:microsoft.com/office/officeart/2005/8/layout/orgChart1"/>
    <dgm:cxn modelId="{D822C011-5514-4143-A5AB-AED25CF6E1B1}" type="presParOf" srcId="{F4F8786E-7A30-4F8A-BD28-9E44F8BBA39B}" destId="{73329377-6D60-4503-8F35-131D85C19BBC}" srcOrd="2" destOrd="0" presId="urn:microsoft.com/office/officeart/2005/8/layout/orgChart1"/>
    <dgm:cxn modelId="{5E0B459D-01C9-4011-B0CD-508E29016564}" type="presParOf" srcId="{C1106A09-FC27-4AE0-BF49-1BDAD7F838F5}" destId="{0608AD29-4148-42EF-A1A6-7DF96101F2E1}" srcOrd="8" destOrd="0" presId="urn:microsoft.com/office/officeart/2005/8/layout/orgChart1"/>
    <dgm:cxn modelId="{2EFF34A9-0A29-4DAD-AEB1-B201A386D9F8}" type="presParOf" srcId="{C1106A09-FC27-4AE0-BF49-1BDAD7F838F5}" destId="{B0006E12-F3E0-4371-B64C-26614A818117}" srcOrd="9" destOrd="0" presId="urn:microsoft.com/office/officeart/2005/8/layout/orgChart1"/>
    <dgm:cxn modelId="{49752F6E-4A97-42E9-AB46-3973DE7D84D5}" type="presParOf" srcId="{B0006E12-F3E0-4371-B64C-26614A818117}" destId="{EDEB36BA-2CE3-44CA-BE9E-B434FFD00C71}" srcOrd="0" destOrd="0" presId="urn:microsoft.com/office/officeart/2005/8/layout/orgChart1"/>
    <dgm:cxn modelId="{053A501E-45CF-430C-A937-5B7D990EC7E0}" type="presParOf" srcId="{EDEB36BA-2CE3-44CA-BE9E-B434FFD00C71}" destId="{F76FB387-800E-408F-842B-2A47866C9E3D}" srcOrd="0" destOrd="0" presId="urn:microsoft.com/office/officeart/2005/8/layout/orgChart1"/>
    <dgm:cxn modelId="{9A54DDE1-2202-4D0A-BC7D-B1D460677AB2}" type="presParOf" srcId="{EDEB36BA-2CE3-44CA-BE9E-B434FFD00C71}" destId="{18793469-1A55-4B5F-833C-580EC2989DBA}" srcOrd="1" destOrd="0" presId="urn:microsoft.com/office/officeart/2005/8/layout/orgChart1"/>
    <dgm:cxn modelId="{45C01604-B2CD-42F6-B627-4941C78FA9F6}" type="presParOf" srcId="{B0006E12-F3E0-4371-B64C-26614A818117}" destId="{872E3810-D70B-4A14-9C4E-FE77A2F986EF}" srcOrd="1" destOrd="0" presId="urn:microsoft.com/office/officeart/2005/8/layout/orgChart1"/>
    <dgm:cxn modelId="{52A4323A-EB83-40A2-BD72-C3AAA9753429}" type="presParOf" srcId="{B0006E12-F3E0-4371-B64C-26614A818117}" destId="{E6829A1B-B047-415A-BC0C-AC47A9549A2B}" srcOrd="2" destOrd="0" presId="urn:microsoft.com/office/officeart/2005/8/layout/orgChart1"/>
    <dgm:cxn modelId="{43EF0C0D-C0B3-4204-957C-5D0E5A6D370D}" type="presParOf" srcId="{00C92DC5-4B7B-4774-8B96-BDC7339A0F7B}" destId="{1DED64D9-1062-469B-9192-6148505249F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C71BF-CDE9-4BE2-A897-CA0035B095AC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61BA3-B9ED-4F16-82A5-5F5A97563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453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1BA3-B9ED-4F16-82A5-5F5A9756398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23728" y="3933056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Сказкотерапия</a:t>
            </a:r>
            <a:endParaRPr lang="ru-RU" sz="72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ГБОУ СКОШИ №108</a:t>
            </a:r>
            <a:br>
              <a:rPr lang="ru-RU" dirty="0" smtClean="0"/>
            </a:br>
            <a:r>
              <a:rPr lang="ru-RU" smtClean="0"/>
              <a:t>воспитатель Прохорова Т.,В.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err="1" smtClean="0">
                <a:solidFill>
                  <a:srgbClr val="FF0000"/>
                </a:solidFill>
              </a:rPr>
              <a:t>Сказкотерапия</a:t>
            </a:r>
            <a:r>
              <a:rPr lang="ru-RU" sz="3600" dirty="0" smtClean="0">
                <a:solidFill>
                  <a:srgbClr val="FF0000"/>
                </a:solidFill>
              </a:rPr>
              <a:t>  детских проблем.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Сказки по отдельно взятым детским проблемам: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1. Сказки для детей, которые испытывают страх темноты, страх перед врачами и т.д.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2.Сказки для агрессивных детей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3. Сказки для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</a:rPr>
              <a:t>гиперактивных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 детей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4. Сказки для детей, которые столкнулись с проблемами в семейных отношениях, с потерей близких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352928" cy="6715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endParaRPr lang="ru-RU" altLang="zh-CN" b="1" dirty="0" smtClean="0"/>
          </a:p>
          <a:p>
            <a:pPr algn="ctr">
              <a:lnSpc>
                <a:spcPct val="80000"/>
              </a:lnSpc>
              <a:buFontTx/>
              <a:buNone/>
            </a:pPr>
            <a:endParaRPr lang="ru-RU" altLang="zh-CN" b="1" dirty="0" smtClean="0"/>
          </a:p>
          <a:p>
            <a:pPr algn="ctr">
              <a:lnSpc>
                <a:spcPct val="80000"/>
              </a:lnSpc>
              <a:buFontTx/>
              <a:buNone/>
            </a:pPr>
            <a:endParaRPr lang="ru-RU" altLang="zh-CN" b="1" dirty="0" smtClean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zh-CN" b="1" dirty="0" smtClean="0"/>
              <a:t>Гадкая морковка</a:t>
            </a:r>
            <a:r>
              <a:rPr lang="ru-RU" altLang="zh-CN" dirty="0" smtClean="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zh-CN" dirty="0" smtClean="0"/>
              <a:t>         </a:t>
            </a: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Жила-была в лесу Гадкая Морковка.  Никто и никогда ее гадкой не называл.  Но она считала себя именно такой.  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Однажды шел по лесу дядя Коля, увидел Гадкую Морковку и удивился: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-         Ого, морковь в лесу выросла!  Откуда ты взялась?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-         От верблюда! – брякнула Морковь.  Ведь она была гадкая!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-         Ну, это мы сейчас проверим, - дядя Коля ничуть не обиделся,  присел на корточки и стал внимательно осматривать  Морковку.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Ей стало неловко.  Но тут она вспомнила, что она -  гадкая и крикнула: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-         Иди отсюда, дядя!  Нечего на меня дышать, прическу портить!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-         Ого, а ты умеешь за себя постоять,  умница! – неожиданно похвалил дядя Коля Морковку.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Тут даже Морковь совсем растерялась.  Она просто не знала,  что ответить.  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Но дядя Коля вдруг сказал: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-         Послушай, тебе не скучно тут?  Поехали в мой огород!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Морковь забыла, что надо ответить что-нибудь гадкое, и спросила: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-         А что мне у тебя делать?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-         Погостишь.  Не понравится – обратно привезу.  Выкапывать тебя буду осторожно, не бойся.  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Морковка пожала бы плечами,  если б они у нее были.  И согласилась.  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Следующий день был необычайно гадким.  Солнце палило нещадно, и от пыли дышать было нечем.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Но Гадкая Морковка гордо восседала  в толстом бумажном пакете с мокрой землей и думала, что путешествует, как королева.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Они вышли на нужной станции и дошли до высокого дощатого забора.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Морковке вдруг стало страшно: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-         Я – гадкая!  Увези меня обратно! – запищала она.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-         И не подумаю. Я сам гадкий, - ответил дядя Коля и посадил Морковку в большую пышную грядку.  И Морковка снова почувствовала себя  королевой.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А потом пришла осень.  Но Морковку не выкопали из грядки, а оставили на семена.  Потому что она оказалась какой-то диковинной морковкой,  еще неизвестной науке.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  А еще выяснилось, что Морковка вовсе и не гадкая, а просто с характером.  У всех знаменитостей непростой характер.  За это их и любят. </a:t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b="1" dirty="0" smtClean="0">
                <a:latin typeface="Times New Roman" pitchFamily="18" charset="0"/>
                <a:cs typeface="Times New Roman" pitchFamily="18" charset="0"/>
              </a:rPr>
              <a:t>Прочтение и анализ сказки помогает ребенку с ограниченными возможностями поверить в свои силы, осознать свою значимость и ценность; развивает чувство собственного достоинства.</a:t>
            </a:r>
            <a:br>
              <a:rPr lang="ru-RU" altLang="zh-CN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zh-CN" b="1" dirty="0" smtClean="0"/>
              <a:t>Пример сказки для занятия с детьми, имеющими отклонения в умственном развитии .</a:t>
            </a:r>
            <a:br>
              <a:rPr lang="ru-RU" altLang="zh-CN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196752"/>
            <a:ext cx="72780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  <a:endParaRPr lang="ru-RU" dirty="0"/>
          </a:p>
        </p:txBody>
      </p:sp>
      <p:pic>
        <p:nvPicPr>
          <p:cNvPr id="21506" name="Picture 2" descr="C:\Documents and Settings\комп 10\Мои документы\Мои рисунки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Спасибо за внимание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476672"/>
            <a:ext cx="7272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4000" b="1" dirty="0" err="1" smtClean="0">
                <a:solidFill>
                  <a:srgbClr val="FF0000"/>
                </a:solidFill>
              </a:rPr>
              <a:t>Сказкотерапия</a:t>
            </a:r>
            <a:r>
              <a:rPr lang="ru-RU" sz="4000" b="1" dirty="0" smtClean="0">
                <a:solidFill>
                  <a:srgbClr val="FF0000"/>
                </a:solidFill>
              </a:rPr>
              <a:t> –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FontTx/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метод, использующий сказочную форму для интеграции личности, развития творческих способностей, расширение сознания, совершенствования взаимодействий с окружающим миром.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a5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332656"/>
            <a:ext cx="2051720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"/>
            <a:ext cx="82089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Сказкотерапия</a:t>
            </a:r>
            <a:r>
              <a:rPr lang="ru-RU" sz="3200" b="1" dirty="0" smtClean="0">
                <a:solidFill>
                  <a:srgbClr val="FF0000"/>
                </a:solidFill>
              </a:rPr>
              <a:t> –</a:t>
            </a:r>
            <a:r>
              <a:rPr lang="ru-RU" sz="3200" dirty="0" smtClean="0">
                <a:solidFill>
                  <a:srgbClr val="FF0000"/>
                </a:solidFill>
              </a:rPr>
              <a:t> (лечение сказками)</a:t>
            </a:r>
          </a:p>
          <a:p>
            <a:pPr algn="ctr">
              <a:buFontTx/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это процесс образования связи между сказочными событиями и поведением в реальной жизни. Сказку используют и психологи, и врачи и педагоги, и каждый специалист находит в сказке тот ресурс, который помогает ему решать его профессиональные задачи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Содержимое 3" descr="a184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4005064"/>
            <a:ext cx="2592288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Известные зарубежные и российские психологи, педагоги, которые внесли огромный вклад в развитие </a:t>
            </a:r>
            <a:r>
              <a:rPr lang="ru-RU" sz="2400" b="1" dirty="0" err="1" smtClean="0"/>
              <a:t>сказкотепапии</a:t>
            </a:r>
            <a:r>
              <a:rPr lang="ru-RU" sz="2400" dirty="0" smtClean="0"/>
              <a:t>:</a:t>
            </a:r>
          </a:p>
          <a:p>
            <a:pPr algn="ctr"/>
            <a:r>
              <a:rPr lang="ru-RU" sz="2400" dirty="0" smtClean="0"/>
              <a:t>Э. </a:t>
            </a:r>
            <a:r>
              <a:rPr lang="ru-RU" sz="2400" dirty="0" err="1" smtClean="0"/>
              <a:t>Фромм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400" dirty="0" smtClean="0"/>
              <a:t>Э. Берн </a:t>
            </a:r>
          </a:p>
          <a:p>
            <a:pPr algn="ctr"/>
            <a:r>
              <a:rPr lang="ru-RU" sz="2400" dirty="0" smtClean="0"/>
              <a:t>Э. </a:t>
            </a:r>
            <a:r>
              <a:rPr lang="ru-RU" sz="2400" dirty="0" err="1" smtClean="0"/>
              <a:t>Гарднер</a:t>
            </a:r>
            <a:endParaRPr lang="ru-RU" sz="2400" dirty="0" smtClean="0"/>
          </a:p>
          <a:p>
            <a:pPr algn="ctr"/>
            <a:r>
              <a:rPr lang="ru-RU" sz="2400" dirty="0" smtClean="0"/>
              <a:t>А. </a:t>
            </a:r>
            <a:r>
              <a:rPr lang="ru-RU" sz="2400" dirty="0" err="1" smtClean="0"/>
              <a:t>Менегетти</a:t>
            </a:r>
            <a:endParaRPr lang="ru-RU" sz="2400" dirty="0" smtClean="0"/>
          </a:p>
          <a:p>
            <a:pPr algn="ctr"/>
            <a:r>
              <a:rPr lang="ru-RU" sz="2400" dirty="0" smtClean="0"/>
              <a:t>М. </a:t>
            </a:r>
            <a:r>
              <a:rPr lang="ru-RU" sz="2400" dirty="0" err="1" smtClean="0"/>
              <a:t>Осорина</a:t>
            </a:r>
            <a:endParaRPr lang="ru-RU" sz="2400" dirty="0" smtClean="0"/>
          </a:p>
          <a:p>
            <a:pPr algn="ctr"/>
            <a:r>
              <a:rPr lang="ru-RU" sz="2400" dirty="0" smtClean="0"/>
              <a:t>Е. </a:t>
            </a:r>
            <a:r>
              <a:rPr lang="ru-RU" sz="2400" dirty="0" err="1" smtClean="0"/>
              <a:t>Лисина</a:t>
            </a:r>
            <a:endParaRPr lang="ru-RU" sz="2400" dirty="0" smtClean="0"/>
          </a:p>
          <a:p>
            <a:pPr algn="ctr"/>
            <a:r>
              <a:rPr lang="ru-RU" sz="2400" dirty="0" smtClean="0"/>
              <a:t>Е. Петрова</a:t>
            </a:r>
          </a:p>
          <a:p>
            <a:pPr algn="ctr"/>
            <a:r>
              <a:rPr lang="ru-RU" sz="2400" dirty="0" smtClean="0"/>
              <a:t>Р. Азовцева </a:t>
            </a:r>
          </a:p>
          <a:p>
            <a:pPr algn="ctr"/>
            <a:r>
              <a:rPr lang="ru-RU" sz="2400" dirty="0" smtClean="0"/>
              <a:t>Т. </a:t>
            </a:r>
            <a:r>
              <a:rPr lang="ru-RU" sz="2400" dirty="0" err="1" smtClean="0"/>
              <a:t>Зинкевич-Евстигнеева</a:t>
            </a:r>
            <a:endParaRPr lang="ru-RU" sz="2400" dirty="0" smtClean="0"/>
          </a:p>
          <a:p>
            <a:pPr algn="ctr"/>
            <a:r>
              <a:rPr lang="ru-RU" sz="2400" dirty="0" smtClean="0"/>
              <a:t>Р. Ткач</a:t>
            </a:r>
          </a:p>
          <a:p>
            <a:pPr algn="ctr"/>
            <a:r>
              <a:rPr lang="ru-RU" sz="2400" dirty="0" smtClean="0"/>
              <a:t>И. </a:t>
            </a:r>
            <a:r>
              <a:rPr lang="ru-RU" sz="2400" dirty="0" err="1" smtClean="0"/>
              <a:t>Вачков</a:t>
            </a:r>
            <a:endParaRPr lang="ru-RU" sz="2400" dirty="0" smtClean="0"/>
          </a:p>
          <a:p>
            <a:pPr algn="ctr"/>
            <a:r>
              <a:rPr lang="ru-RU" sz="2400" dirty="0" smtClean="0"/>
              <a:t>М. Коровин</a:t>
            </a:r>
            <a:endParaRPr lang="ru-RU" sz="2400" dirty="0"/>
          </a:p>
        </p:txBody>
      </p:sp>
      <p:pic>
        <p:nvPicPr>
          <p:cNvPr id="3" name="Рисунок 2" descr="animated_cartoon_003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284984"/>
            <a:ext cx="2016224" cy="2047243"/>
          </a:xfrm>
          <a:prstGeom prst="rect">
            <a:avLst/>
          </a:prstGeom>
        </p:spPr>
      </p:pic>
      <p:pic>
        <p:nvPicPr>
          <p:cNvPr id="5" name="Содержимое 3" descr="animated_cartoon_00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628800"/>
            <a:ext cx="1312540" cy="1575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Рассказывание сказок: рассказывание от 1 и 3 лица; рассказывание и придумывание продолжения.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Сочинение сказок. 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Куклотерапия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(пальчиковые, марионетки).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и разыгрывание сказок (иногда совместно с родителями).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сказок.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Имидж-терапия (мгновенное преображение с помощью костюмов).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сказок.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Медитации на сказку (погружение в какой-либо процесс).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Формы 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3" descr="a3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6225" y="2780928"/>
            <a:ext cx="1247775" cy="1152525"/>
          </a:xfrm>
          <a:prstGeom prst="rect">
            <a:avLst/>
          </a:prstGeom>
        </p:spPr>
      </p:pic>
      <p:pic>
        <p:nvPicPr>
          <p:cNvPr id="6" name="Содержимое 3" descr="a3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60648"/>
            <a:ext cx="1247775" cy="1152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kern="0" dirty="0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Классификация сказок </a:t>
            </a:r>
            <a:br>
              <a:rPr lang="ru-RU" sz="2400" kern="0" dirty="0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</a:br>
            <a:r>
              <a:rPr lang="ru-RU" sz="2400" kern="0" dirty="0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(Т.Д. </a:t>
            </a:r>
            <a:r>
              <a:rPr lang="ru-RU" sz="2400" kern="0" dirty="0" err="1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Зинкевич</a:t>
            </a:r>
            <a:r>
              <a:rPr lang="ru-RU" sz="2400" kern="0" dirty="0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 – </a:t>
            </a:r>
            <a:r>
              <a:rPr lang="ru-RU" sz="2400" kern="0" dirty="0" err="1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Евстегнеева</a:t>
            </a:r>
            <a:r>
              <a:rPr lang="ru-RU" sz="2400" kern="0" dirty="0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) </a:t>
            </a:r>
            <a:endParaRPr lang="ru-RU" sz="2400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611560" y="1124744"/>
          <a:ext cx="8208962" cy="446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Содержимое 3" descr="animated_cartoon_0032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620688"/>
            <a:ext cx="1096516" cy="1359024"/>
          </a:xfrm>
          <a:prstGeom prst="rect">
            <a:avLst/>
          </a:prstGeom>
        </p:spPr>
      </p:pic>
      <p:pic>
        <p:nvPicPr>
          <p:cNvPr id="5" name="Содержимое 3" descr="multfilm-70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51920" y="4000500"/>
            <a:ext cx="253365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91440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7030A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Принципы работы со сказками:</a:t>
            </a:r>
            <a:endParaRPr kumimoji="0" lang="ru-RU" sz="3200" b="1" i="0" u="none" strike="noStrike" kern="1200" cap="none" spc="0" normalizeH="0" baseline="0" noProof="0" dirty="0">
              <a:ln w="6350">
                <a:noFill/>
              </a:ln>
              <a:solidFill>
                <a:srgbClr val="7030A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836712"/>
          <a:ext cx="8712969" cy="5832648"/>
        </p:xfrm>
        <a:graphic>
          <a:graphicData uri="http://schemas.openxmlformats.org/drawingml/2006/table">
            <a:tbl>
              <a:tblPr/>
              <a:tblGrid>
                <a:gridCol w="2904323"/>
                <a:gridCol w="2904323"/>
                <a:gridCol w="2904323"/>
              </a:tblGrid>
              <a:tr h="826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Основной акцент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Комментарий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36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Осознанность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Осознание причинно-следственных связей в развитии сюжета; понимание роли каждого персонажа в развивающихся событиях.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Задача: показать воспитанникам, что одно событие плавно вытекает из другого, даже не смотря на то, что на первый взгляд незаметно. Важно понять место, закономерность появления и назначения каждого персонажа сказки.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59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Множественность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Понимание того, что одно и тоже событие, ситуация могут иметь несколько значений и смыслов.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Задача: показать одну и ту же сказочную ситуацию с нескольких сторон.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968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Связь с реальностью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Осознание того, что каждая сказочная ситуация разворачивает перед нами некий жизненный урок.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Задача: кропотливо и терпеливо прорабатывать сказочные ситуации с позиции того, как сказочный урок будет нами использован в реальной жизни, в каких конкретно ситуациях.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539552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Структура </a:t>
            </a:r>
            <a:r>
              <a:rPr kumimoji="0" lang="ru-RU" sz="2000" b="1" i="0" u="none" strike="noStrike" kern="1200" cap="none" spc="0" normalizeH="0" baseline="0" noProof="0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коррекционно</a:t>
            </a:r>
            <a:r>
              <a:rPr kumimoji="0" lang="ru-RU" sz="20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развивающего </a:t>
            </a:r>
            <a:r>
              <a:rPr kumimoji="0" lang="ru-RU" sz="2000" b="1" i="0" u="none" strike="noStrike" kern="1200" cap="none" spc="0" normalizeH="0" baseline="0" noProof="0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сказкотерапевтического</a:t>
            </a:r>
            <a:r>
              <a:rPr kumimoji="0" lang="ru-RU" sz="20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занятия</a:t>
            </a:r>
            <a: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14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764704"/>
          <a:ext cx="8229600" cy="6093296"/>
        </p:xfrm>
        <a:graphic>
          <a:graphicData uri="http://schemas.openxmlformats.org/drawingml/2006/table">
            <a:tbl>
              <a:tblPr/>
              <a:tblGrid>
                <a:gridCol w="2808288"/>
                <a:gridCol w="2678112"/>
                <a:gridCol w="2743200"/>
              </a:tblGrid>
              <a:tr h="433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64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Ритуал «входа» в сказку.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Создать настрой на совместную работу, «войти в сказку»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Коллективные упражнения. Например, взявшись за руки в кругу, все смотрят на свечу или передают друг другу мячик; или совершается иное «сплачивающее» действие.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Повторение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Вспомнить то, что делали в прошлый раз и какие выводы для себя сделали, какой опыт приобрели, чему научились.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задает детям вопрос о том, что они помнят, использовали ли они новый опыт.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Расширение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Расширить представления ребенка о чем-либо.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рассказывает или показывает детям новую сказку. Предлагает детям попробовать, помочь какому-либо существу из сказки.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Закрепление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Приобретение нового опыта, проявление новых качеств личности ребенка.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проводит игры, позволяющие детям приобрести новый опыт; совершаются символические путешествия, превращения.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Интеграция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Связать новый опыт с реальной жизнью.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обсуждает и анализирует вместе с детьми в каких ситуациях из жизни они могут использовать тот опыт, что приобрели.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88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Резюмирование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Обобщить приобретенный опыт, связать его с уже имеющимся.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подводит итог занятия.  Четко проговаривает последовательность происходившего на занятии, отмечает отдельных детей за их заслуги, подчеркивает значимость приобретенного опыта.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7.Ритуал «выхода» из сказки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Закрепить новый опыт, подготовить ребенка к взаимодействию в привычной среде.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Повторение ритуала «входа» в занятие с дополнением.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Занимательная  тематическая литература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751344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Arial" pitchFamily="34" charset="0"/>
              <a:buAutoNum type="arabicPeriod"/>
              <a:defRPr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Вачков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И.В. Введение 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сказкотерапию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М.: «Генезис», 2011</a:t>
            </a:r>
          </a:p>
          <a:p>
            <a:pPr marL="514350" indent="-514350">
              <a:buFont typeface="Arial" pitchFamily="34" charset="0"/>
              <a:buAutoNum type="arabicPeriod"/>
              <a:defRPr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Вачков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И.В.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Развитие самосознания через психологическую сказку. – М.: Ось – 89, 2003</a:t>
            </a:r>
          </a:p>
          <a:p>
            <a:pPr marL="514350" indent="-514350">
              <a:buFont typeface="Arial" pitchFamily="34" charset="0"/>
              <a:buAutoNum type="arabicPeriod"/>
              <a:defRPr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Зинкевич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Евстигнеева Т.Д. Основы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– М.: 2007</a:t>
            </a:r>
          </a:p>
          <a:p>
            <a:pPr marL="514350" indent="-514350">
              <a:buFont typeface="Arial" pitchFamily="34" charset="0"/>
              <a:buAutoNum type="arabicPeriod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стать великодушным? Тренинги толерантности для школьников.  Под ред. Солдатовой Г.У. – М.: МГУ им. М.В. Ломоносова, 2003</a:t>
            </a:r>
          </a:p>
          <a:p>
            <a:pPr marL="514350" indent="-514350">
              <a:buFont typeface="Arial" pitchFamily="34" charset="0"/>
              <a:buAutoNum type="arabicPeriod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Лебедева Н.М., Лунева О.В.,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Стефаненко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Т.Г. Тренинг этнической толерантности для школьников. – М., 2004</a:t>
            </a:r>
          </a:p>
          <a:p>
            <a:pPr marL="514350" indent="-514350">
              <a:buFont typeface="Arial" pitchFamily="34" charset="0"/>
              <a:buAutoNum type="arabicPeriod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Соколов Д.Ю. Сказки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– М.: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Эксмо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пресс, 2005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127</TotalTime>
  <Words>715</Words>
  <Application>Microsoft Office PowerPoint</Application>
  <PresentationFormat>Экран (4:3)</PresentationFormat>
  <Paragraphs>92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ГБОУ СКОШИ №108 воспитатель Прохорова Т.,В.</vt:lpstr>
      <vt:lpstr>Презентация PowerPoint</vt:lpstr>
      <vt:lpstr>Презентация PowerPoint</vt:lpstr>
      <vt:lpstr>Презентация PowerPoint</vt:lpstr>
      <vt:lpstr>Формы работы: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Сказкотерапия  детских проблем. Сказки по отдельно взятым детским проблемам: 1. Сказки для детей, которые испытывают страх темноты, страх перед врачами и т.д. 2.Сказки для агрессивных детей 3. Сказки для гиперактивных детей 4. Сказки для детей, которые столкнулись с проблемами в семейных отношениях, с потерей близких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16</cp:revision>
  <dcterms:modified xsi:type="dcterms:W3CDTF">2016-10-04T12:29:25Z</dcterms:modified>
</cp:coreProperties>
</file>