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58" r:id="rId9"/>
    <p:sldId id="265" r:id="rId10"/>
    <p:sldId id="266" r:id="rId11"/>
    <p:sldId id="267" r:id="rId12"/>
    <p:sldId id="269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1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993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56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1417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902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7917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882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0502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5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18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886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14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555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76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821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7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51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06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Логопедический массаж и самомассаж*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*в том числе специальными массажными мячами </a:t>
            </a:r>
          </a:p>
          <a:p>
            <a:r>
              <a:rPr lang="ru-RU" dirty="0" smtClean="0"/>
              <a:t>в домашних условиях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68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305" y="3683000"/>
            <a:ext cx="5131313" cy="3175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Инструменты для самомассажа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Самомассаж выполняется с помощью массажных мячиков. Сейчас в продаже огромный выбор мячей:  пластмассовые, резиновые, надувные, из папье-маше и т.д. Замечено, что дети отдают предпочтение  мячам, сочетающим 3 качества: ярким, легким, прыгучим.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87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Подбор массажного мячика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Мяч для самомассажа </a:t>
            </a:r>
            <a:r>
              <a:rPr lang="ru-RU" dirty="0" smtClean="0"/>
              <a:t>подбирается </a:t>
            </a:r>
            <a:r>
              <a:rPr lang="ru-RU" dirty="0"/>
              <a:t>каждому ребенку индивидуально, в зависимости от тонуса мышц и цели воздействия. Так при высокой </a:t>
            </a:r>
            <a:r>
              <a:rPr lang="ru-RU" dirty="0" err="1"/>
              <a:t>спастичности</a:t>
            </a:r>
            <a:r>
              <a:rPr lang="ru-RU" dirty="0"/>
              <a:t> мышц ребенку требуется мягкий, с маленькими “шипами” </a:t>
            </a:r>
            <a:r>
              <a:rPr lang="ru-RU" dirty="0" smtClean="0"/>
              <a:t>мяч. </a:t>
            </a:r>
          </a:p>
          <a:p>
            <a:endParaRPr lang="ru-RU" dirty="0"/>
          </a:p>
          <a:p>
            <a:r>
              <a:rPr lang="ru-RU" dirty="0" smtClean="0"/>
              <a:t>И </a:t>
            </a:r>
            <a:r>
              <a:rPr lang="ru-RU" dirty="0"/>
              <a:t>наоборот, для повышения тонуса артикуляционной </a:t>
            </a:r>
            <a:r>
              <a:rPr lang="ru-RU" dirty="0" err="1"/>
              <a:t>мускулатыры</a:t>
            </a:r>
            <a:r>
              <a:rPr lang="ru-RU" dirty="0"/>
              <a:t> подбираем более плотный, с высокими “шипами” </a:t>
            </a:r>
            <a:r>
              <a:rPr lang="ru-RU" dirty="0" smtClean="0"/>
              <a:t>мяч. </a:t>
            </a:r>
          </a:p>
          <a:p>
            <a:r>
              <a:rPr lang="ru-RU" dirty="0" smtClean="0"/>
              <a:t>В </a:t>
            </a:r>
            <a:r>
              <a:rPr lang="ru-RU" dirty="0"/>
              <a:t>обоих случаях, мячи должны легко умещаться в руке ребенка и не должны быть грубыми, чтобы не травмировать кожу малыша.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312" y="1930400"/>
            <a:ext cx="1762125" cy="1657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9212" y="3587750"/>
            <a:ext cx="18002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23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самомассажа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Самомассаж лица начинаем и заканчиваем с общих поглаживающих и расслабляющих движений. Затем переходим к самомассажу с помощью мячей по схеме (</a:t>
            </a:r>
            <a:r>
              <a:rPr lang="ru-RU" dirty="0" err="1"/>
              <a:t>см.рисунок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240" y="3503040"/>
            <a:ext cx="2932430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35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массажа рук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Самомассаж </a:t>
            </a:r>
            <a:r>
              <a:rPr lang="ru-RU" dirty="0"/>
              <a:t>рук начинаем с общих круговых, разогревающих движений мяча в ладонях, до появления “теплоты” в мышцах. Затем растираем мячом ладони движениями вверх-вниз, сжимаем и разжимаем мяч. После этого, медленно с нажимом катаем мяч вверх-вниз по руке, начиная от кончиков пальцев и заканчивая </a:t>
            </a:r>
            <a:r>
              <a:rPr lang="ru-RU" dirty="0" smtClean="0"/>
              <a:t>локтевым </a:t>
            </a:r>
            <a:r>
              <a:rPr lang="ru-RU" dirty="0"/>
              <a:t>сгибом. </a:t>
            </a:r>
            <a:endParaRPr lang="ru-RU" dirty="0" smtClean="0"/>
          </a:p>
          <a:p>
            <a:r>
              <a:rPr lang="ru-RU" dirty="0" smtClean="0"/>
              <a:t>Движения </a:t>
            </a:r>
            <a:r>
              <a:rPr lang="ru-RU" dirty="0"/>
              <a:t>сначала проводим на внешней стороне руки, затем на внутренней. Добиваемся ощущения тепла. Самомассаж рук заканчиваем пальчиковой гимнастикой с использованием разнообразных </a:t>
            </a:r>
            <a:r>
              <a:rPr lang="ru-RU" dirty="0" err="1" smtClean="0"/>
              <a:t>потешек</a:t>
            </a:r>
            <a:r>
              <a:rPr lang="ru-RU" dirty="0" smtClean="0"/>
              <a:t>, скороговорок.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41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Воздействие самомассажа рук на системы организма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200" dirty="0"/>
              <a:t>Самомассаж кистей рук оказывает тонизирующее действие на центральную нервную систему, улучшает функции рецепторов проводящих путей, активизирует биологически активные точки.</a:t>
            </a:r>
          </a:p>
          <a:p>
            <a:r>
              <a:rPr lang="ru-RU" sz="1200" dirty="0" smtClean="0"/>
              <a:t>Самомассаж </a:t>
            </a:r>
            <a:r>
              <a:rPr lang="ru-RU" sz="1200" dirty="0"/>
              <a:t>кистей рук является к тому же средством повышения иммунитета, поскольку на ладонях расположены нервные окончания. Если их деятельность активизируется, улучшается функциональное состояние внутренних органов. При этом в процессе самомассажа укрепляются мышцы, суставы и связки не только массируемой, но и массирующей кисти. </a:t>
            </a:r>
            <a:endParaRPr lang="ru-RU" sz="1200" dirty="0" smtClean="0"/>
          </a:p>
          <a:p>
            <a:r>
              <a:rPr lang="ru-RU" sz="1200" dirty="0" smtClean="0"/>
              <a:t>Помимо </a:t>
            </a:r>
            <a:r>
              <a:rPr lang="ru-RU" sz="1200" dirty="0"/>
              <a:t>этого самомассаж рук – важная составляющая сенсорного воспитания: ощущения, возникающие одновременно в обеих кистях рук ребенка, отличаются друг от друга не только происхождением, но и разными условиями восприятия, потому что массируемая рука пассивно воспринимает механические раздражения, а массирующая рука еще и создает их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 smtClean="0"/>
              <a:t>Чем </a:t>
            </a:r>
            <a:r>
              <a:rPr lang="ru-RU" sz="1200" dirty="0"/>
              <a:t>точнее ребенок выполняет движения пальцами, чем тоньше, </a:t>
            </a:r>
            <a:r>
              <a:rPr lang="ru-RU" sz="1200" dirty="0" err="1"/>
              <a:t>дифференцированнее</a:t>
            </a:r>
            <a:r>
              <a:rPr lang="ru-RU" sz="1200" dirty="0"/>
              <a:t> работа мышц кистей рук, тем быстрее и лучше развивается речь, а, следовательно, и мышление</a:t>
            </a:r>
            <a:r>
              <a:rPr lang="ru-RU" sz="1200" dirty="0" smtClean="0"/>
              <a:t>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689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Значимость проведения логопедического массажа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Логопедический массаж – часть комплексной </a:t>
            </a:r>
            <a:r>
              <a:rPr lang="ru-RU" dirty="0" smtClean="0"/>
              <a:t>психолого-педагогической </a:t>
            </a:r>
            <a:r>
              <a:rPr lang="ru-RU" dirty="0"/>
              <a:t>работы, направленной на коррекцию речевых </a:t>
            </a:r>
            <a:r>
              <a:rPr lang="ru-RU" dirty="0" smtClean="0"/>
              <a:t>нарушений. </a:t>
            </a:r>
            <a:r>
              <a:rPr lang="ru-RU" dirty="0"/>
              <a:t>Он может проводиться на всех этапах коррекционного воздействия, но </a:t>
            </a:r>
            <a:r>
              <a:rPr lang="ru-RU" b="1" u="sng" dirty="0"/>
              <a:t>особенно значимо его использование на начальных этапах</a:t>
            </a:r>
            <a:r>
              <a:rPr lang="ru-RU" dirty="0"/>
              <a:t>. Нередко массаж является необходимым условием эффективности логопедического воздействия.</a:t>
            </a:r>
          </a:p>
          <a:p>
            <a:r>
              <a:rPr lang="ru-RU" dirty="0"/>
              <a:t>При преодолении артикуляторных нарушений логопедический массаж проводится наряду с пассивной, пассивно-активной и активной артикуляционной гимнастикой. При формировании речевого дыхания, голоса</a:t>
            </a:r>
            <a:r>
              <a:rPr lang="ru-RU" dirty="0" smtClean="0"/>
              <a:t>, </a:t>
            </a:r>
            <a:r>
              <a:rPr lang="ru-RU" dirty="0"/>
              <a:t>нормализации эмоционального состояния в комплексе с массажем могут использоваться релаксационные и логопедические упражнения.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741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Влияние массажа на организм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Под влиянием массажа существенно изменяется состояние мышечной системы. В первую очередь повышаются эластичность мышечных волокон, сила и объем их сократительной функции, работоспособность мышц, восстанавливается их активность после нагрузки. Применение различных приемов массажа позволяет понизить тонус при </a:t>
            </a:r>
            <a:r>
              <a:rPr lang="ru-RU" dirty="0" err="1"/>
              <a:t>спастичности</a:t>
            </a:r>
            <a:r>
              <a:rPr lang="ru-RU" dirty="0"/>
              <a:t> мышц или наоборот повысить его при вялых парезах артикуляционной мускулатуры, помогает формированию и осуществлению активных произвольных, координированных движений органов </a:t>
            </a:r>
            <a:r>
              <a:rPr lang="ru-RU" dirty="0" smtClean="0"/>
              <a:t>артикуляции.</a:t>
            </a:r>
          </a:p>
          <a:p>
            <a:r>
              <a:rPr lang="ru-RU" dirty="0" smtClean="0"/>
              <a:t>Функция </a:t>
            </a:r>
            <a:r>
              <a:rPr lang="ru-RU" dirty="0"/>
              <a:t>мышц неразрывно связана с сухожильно-связочным аппаратом. Под влиянием массажа увеличивается подвижность и эластичность связочного </a:t>
            </a:r>
            <a:r>
              <a:rPr lang="ru-RU" dirty="0" smtClean="0"/>
              <a:t>аппарата.</a:t>
            </a:r>
          </a:p>
          <a:p>
            <a:r>
              <a:rPr lang="ru-RU" dirty="0" smtClean="0"/>
              <a:t>Между </a:t>
            </a:r>
            <a:r>
              <a:rPr lang="ru-RU" dirty="0"/>
              <a:t>силой воздействия при массаже и ответной реакцией организма существует сложная зависимость. Например, при легком медленном поглаживании снижается возбудимость массируемых тканей. Это оказывает успокаивающее воздействие, возникает приятное чувство тепла, улучшается самочувствие. Энергичные и быстрые движения при массаже повышают раздражимость массируемых тканей. </a:t>
            </a:r>
            <a:endParaRPr lang="ru-RU" dirty="0" smtClean="0"/>
          </a:p>
          <a:p>
            <a:r>
              <a:rPr lang="ru-RU" dirty="0" smtClean="0"/>
              <a:t>Таким </a:t>
            </a:r>
            <a:r>
              <a:rPr lang="ru-RU" dirty="0"/>
              <a:t>образом, логопедический массаж оказывает общее положительное воздействие на организм в целом, вызывая благоприятные изменения в нервной и мышечной системах, играющих основную роль в </a:t>
            </a:r>
            <a:r>
              <a:rPr lang="ru-RU" dirty="0" err="1"/>
              <a:t>речедвигательном</a:t>
            </a:r>
            <a:r>
              <a:rPr lang="ru-RU" dirty="0"/>
              <a:t> процессе.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98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Действие массажа на центральную нервную систему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Под влиянием массажа в организме возникает ряд местных и общих реакций, в которых принимают все ткани, органы и </a:t>
            </a:r>
            <a:r>
              <a:rPr lang="ru-RU" dirty="0" smtClean="0"/>
              <a:t>системы.</a:t>
            </a:r>
          </a:p>
          <a:p>
            <a:r>
              <a:rPr lang="ru-RU" dirty="0" smtClean="0"/>
              <a:t>Поверхность </a:t>
            </a:r>
            <a:r>
              <a:rPr lang="ru-RU" dirty="0"/>
              <a:t>кожи представляет собой огромное чувствительное поле, являющееся периферической частью кожного анализатора, а значит, она неразрывно связана с центральной нервной системой. При массаже воздействие оказывается не только на структурные слои кожи, ее сосуды и железистый аппарат, но и на состояние центральной нервной системы. В связи с этим меняется общая нервная возбудимость, оживляются утраченные, либо сниженные рефлексы, меняется в целом функциональное состояние центральной нервной системы.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8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цели логопедического массажа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Нормализация </a:t>
            </a:r>
            <a:r>
              <a:rPr lang="ru-RU" dirty="0"/>
              <a:t>мышечного тонуса общей, мимической и артикуляционной мускулатуры; </a:t>
            </a:r>
          </a:p>
          <a:p>
            <a:r>
              <a:rPr lang="ru-RU" dirty="0"/>
              <a:t>уменьшение проявления парезов и параличей мышц артикуляционного аппарата; </a:t>
            </a:r>
          </a:p>
          <a:p>
            <a:r>
              <a:rPr lang="ru-RU" dirty="0"/>
              <a:t>снижение патологических двигательных проявлений мышц речевого аппарата (</a:t>
            </a:r>
            <a:r>
              <a:rPr lang="ru-RU" dirty="0" err="1"/>
              <a:t>синкинезии</a:t>
            </a:r>
            <a:r>
              <a:rPr lang="ru-RU" dirty="0"/>
              <a:t>, гиперкинезы, судороги и т.п.); </a:t>
            </a:r>
          </a:p>
          <a:p>
            <a:r>
              <a:rPr lang="ru-RU" dirty="0"/>
              <a:t>стимуляция </a:t>
            </a:r>
            <a:r>
              <a:rPr lang="ru-RU" dirty="0" err="1"/>
              <a:t>проприоцептивных</a:t>
            </a:r>
            <a:r>
              <a:rPr lang="ru-RU" dirty="0"/>
              <a:t> ощущений; </a:t>
            </a:r>
          </a:p>
          <a:p>
            <a:r>
              <a:rPr lang="ru-RU" dirty="0"/>
              <a:t>увеличение объема и амплитуды артикуляционных движений; </a:t>
            </a:r>
          </a:p>
          <a:p>
            <a:r>
              <a:rPr lang="ru-RU" dirty="0"/>
              <a:t>активизация тех групп мышц периферического речевого аппарата, у которых имелась недостаточная сократительная активность; </a:t>
            </a:r>
          </a:p>
          <a:p>
            <a:r>
              <a:rPr lang="ru-RU" dirty="0"/>
              <a:t>формирование произвольных координированных движений органов артикуляции.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6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Показания к логопедическому массажу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2160590"/>
            <a:ext cx="6347714" cy="43672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/>
              <a:t>Логопедический массаж выполняется в основном в области мышц головы, шеи и плечевого пояса. Особое внимание в процессе логопедического массажа уделяется мышцам периферического речевого аппарата, к которым относятся мышцы языка, губ, щек и мягкого неба. Назначению логопедического массажа должна предшествовать медицинская диагностика, проводимая врачом. Медицинское заключение должно содержать указания на наличие неврологической симптоматики, в том числе указание на форму пареза (или паралича), локальные нарушения иннервации мышц и пр. </a:t>
            </a:r>
            <a:r>
              <a:rPr lang="ru-RU" sz="1400" b="1" u="sng" dirty="0"/>
              <a:t>Как правило, логопедический массаж рекомендуется проводить только по рекомендации врача.</a:t>
            </a:r>
            <a:r>
              <a:rPr lang="ru-RU" sz="1400" dirty="0"/>
              <a:t> Основным показанием к проведению массажа является изменение мышечного тонуса. После проведения осмотра врач составляет комплекс массажных приемов, определяет их последовательность и дозировку. Массаж используется в логопедической работе с лицами, у которых диагностированы такие речевые расстройства, как </a:t>
            </a:r>
            <a:r>
              <a:rPr lang="ru-RU" sz="1400" b="1" u="sng" dirty="0"/>
              <a:t>дизартрия</a:t>
            </a:r>
            <a:r>
              <a:rPr lang="ru-RU" sz="1400" dirty="0"/>
              <a:t>, в том числе ее стертые формы, </a:t>
            </a:r>
            <a:r>
              <a:rPr lang="ru-RU" sz="1400" dirty="0" err="1"/>
              <a:t>ринолалия</a:t>
            </a:r>
            <a:r>
              <a:rPr lang="ru-RU" sz="1400" dirty="0"/>
              <a:t>, заикание, а также нарушения голоса. В целом массаж применяется в коррекционной педагогической работе во всех случаях, когда имеются нарушения тонуса мышц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6364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логопедического массажа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 современной логопедической практике используются несколько видов массажа:</a:t>
            </a:r>
          </a:p>
          <a:p>
            <a:r>
              <a:rPr lang="ru-RU" dirty="0"/>
              <a:t>дифференцированный (укрепляющий или расслабляющий) массаж, основанный на приемах классического массажа; </a:t>
            </a:r>
          </a:p>
          <a:p>
            <a:r>
              <a:rPr lang="ru-RU" dirty="0"/>
              <a:t>точечный массаж; </a:t>
            </a:r>
          </a:p>
          <a:p>
            <a:r>
              <a:rPr lang="ru-RU" dirty="0"/>
              <a:t>массаж с применением специальных инструментов (</a:t>
            </a:r>
            <a:r>
              <a:rPr lang="ru-RU" dirty="0" smtClean="0"/>
              <a:t>логопедических массажных зондов, </a:t>
            </a:r>
            <a:r>
              <a:rPr lang="ru-RU" dirty="0"/>
              <a:t>шпателя, </a:t>
            </a:r>
            <a:r>
              <a:rPr lang="ru-RU" dirty="0" err="1"/>
              <a:t>вибромассажера</a:t>
            </a:r>
            <a:r>
              <a:rPr lang="ru-RU" dirty="0"/>
              <a:t> и </a:t>
            </a:r>
            <a:r>
              <a:rPr lang="ru-RU" dirty="0" smtClean="0"/>
              <a:t>т.п</a:t>
            </a:r>
            <a:r>
              <a:rPr lang="ru-RU" dirty="0"/>
              <a:t>.). </a:t>
            </a:r>
          </a:p>
          <a:p>
            <a:r>
              <a:rPr lang="ru-RU" dirty="0"/>
              <a:t>Приемы логопедического массажа: поглаживание, растирание, вибрация и поколачивание, плотное нажатие.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19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Рекомендации к проведению массажа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Кожа </a:t>
            </a:r>
            <a:r>
              <a:rPr lang="ru-RU" dirty="0"/>
              <a:t>массируемых частей тела и руки должны быть чистыми; </a:t>
            </a:r>
          </a:p>
          <a:p>
            <a:r>
              <a:rPr lang="ru-RU" dirty="0"/>
              <a:t>Все движения следует проводить по рекомендуемым направлениям; </a:t>
            </a:r>
          </a:p>
          <a:p>
            <a:r>
              <a:rPr lang="ru-RU" dirty="0"/>
              <a:t>Массируемые мышцы должны быть расслаблены. Массаж делается медленно, плавно. Массаж следует комбинировать с </a:t>
            </a:r>
            <a:r>
              <a:rPr lang="ru-RU" dirty="0" err="1"/>
              <a:t>миогимнастикой</a:t>
            </a:r>
            <a:r>
              <a:rPr lang="ru-RU" dirty="0"/>
              <a:t>. Продолжительность массажа не должна превышать 2—3 минут в один прием. </a:t>
            </a:r>
          </a:p>
          <a:p>
            <a:r>
              <a:rPr lang="ru-RU" dirty="0"/>
              <a:t>Каждое движение повторяется 4—6 раз. </a:t>
            </a:r>
          </a:p>
          <a:p>
            <a:r>
              <a:rPr lang="ru-RU" dirty="0"/>
              <a:t>Массаж не рекомендуется проводить при респираторных заболеваниях, высокой температуре, высыпаниях на коже.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58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Самомассаж как часть логопедического воздействия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</a:t>
            </a:r>
            <a:r>
              <a:rPr lang="ru-RU" dirty="0" smtClean="0"/>
              <a:t>практической </a:t>
            </a:r>
            <a:r>
              <a:rPr lang="ru-RU" dirty="0"/>
              <a:t>работе по коррекции речи детей дошкольного возраста часто </a:t>
            </a:r>
            <a:r>
              <a:rPr lang="ru-RU" dirty="0" smtClean="0"/>
              <a:t>используются </a:t>
            </a:r>
            <a:r>
              <a:rPr lang="ru-RU" dirty="0"/>
              <a:t>элементы самомассажа с помощью специальных мячиков.  Ребенок сам себе делает массаж лица и рук.  Практика использования массажного мяча в логопедической группе показывает, что мяч может быть прекрасным коррекционным инструментом.</a:t>
            </a:r>
          </a:p>
          <a:p>
            <a:r>
              <a:rPr lang="ru-RU" dirty="0"/>
              <a:t>При систематическом проведении самомассажа улучшается функция рецепторов проводящих путей, усиливаются рефлекторные связи коры головного мозга с мышцами и сосудами. Самомассаж позволяет активизировать межполушарное взаимодействие, синхронизировать работу обоих полушарий мозга.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47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</TotalTime>
  <Words>937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Грань</vt:lpstr>
      <vt:lpstr>Логопедический массаж и самомассаж* </vt:lpstr>
      <vt:lpstr>Значимость проведения логопедического массажа</vt:lpstr>
      <vt:lpstr>Влияние массажа на организм</vt:lpstr>
      <vt:lpstr>Действие массажа на центральную нервную систему</vt:lpstr>
      <vt:lpstr>Основные цели логопедического массажа</vt:lpstr>
      <vt:lpstr>Показания к логопедическому массажу</vt:lpstr>
      <vt:lpstr>Виды логопедического массажа</vt:lpstr>
      <vt:lpstr>Рекомендации к проведению массажа</vt:lpstr>
      <vt:lpstr>Самомассаж как часть логопедического воздействия</vt:lpstr>
      <vt:lpstr>Инструменты для самомассажа</vt:lpstr>
      <vt:lpstr>Подбор массажного мячика</vt:lpstr>
      <vt:lpstr>Схема самомассажа</vt:lpstr>
      <vt:lpstr>Схема массажа рук</vt:lpstr>
      <vt:lpstr>Воздействие самомассажа рук на системы организма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Логопедический массаж и самомассаж </dc:title>
  <dc:creator>Elena Semenova</dc:creator>
  <cp:lastModifiedBy>Elena Semenova</cp:lastModifiedBy>
  <cp:revision>7</cp:revision>
  <dcterms:created xsi:type="dcterms:W3CDTF">2016-10-06T17:37:57Z</dcterms:created>
  <dcterms:modified xsi:type="dcterms:W3CDTF">2016-10-06T18:31:18Z</dcterms:modified>
</cp:coreProperties>
</file>