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9" r:id="rId14"/>
    <p:sldId id="25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0496525-6471-4EEC-878E-20704E7A9D4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30A70C5-D3E4-47E9-AB10-1B6A24C9F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338437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ТРЕНЕРСКИЙ ПУТЬ</a:t>
            </a:r>
            <a:b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СЭРА АЛЕКСА ФЕРГЮСОНА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797152"/>
            <a:ext cx="4953000" cy="1752600"/>
          </a:xfrm>
        </p:spPr>
        <p:txBody>
          <a:bodyPr>
            <a:normAutofit/>
          </a:bodyPr>
          <a:lstStyle/>
          <a:p>
            <a:pPr algn="r"/>
            <a:endParaRPr lang="ru-RU" sz="3200" dirty="0" smtClean="0"/>
          </a:p>
          <a:p>
            <a:pPr algn="ctr"/>
            <a:r>
              <a:rPr lang="ru-RU" sz="3200" dirty="0" smtClean="0"/>
              <a:t>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4536504" cy="2649207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0" y="4149080"/>
            <a:ext cx="4680520" cy="16561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Поколение-92, «Птенцы </a:t>
            </a:r>
            <a:r>
              <a:rPr lang="ru-RU" sz="3200" dirty="0" err="1" smtClean="0"/>
              <a:t>Ферги</a:t>
            </a:r>
            <a:r>
              <a:rPr lang="ru-RU" sz="3200" dirty="0" smtClean="0"/>
              <a:t>»</a:t>
            </a:r>
          </a:p>
          <a:p>
            <a:pPr>
              <a:buNone/>
            </a:pPr>
            <a:r>
              <a:rPr lang="ru-RU" sz="3200" dirty="0" smtClean="0"/>
              <a:t>(</a:t>
            </a:r>
            <a:r>
              <a:rPr lang="ru-RU" sz="3200" dirty="0" err="1" smtClean="0"/>
              <a:t>Гиггз</a:t>
            </a:r>
            <a:r>
              <a:rPr lang="ru-RU" sz="3200" dirty="0" smtClean="0"/>
              <a:t>, </a:t>
            </a:r>
            <a:r>
              <a:rPr lang="ru-RU" sz="3200" dirty="0" err="1" smtClean="0"/>
              <a:t>Батт</a:t>
            </a:r>
            <a:r>
              <a:rPr lang="ru-RU" sz="3200" dirty="0" smtClean="0"/>
              <a:t>, Бекхэм, братья</a:t>
            </a:r>
          </a:p>
          <a:p>
            <a:pPr>
              <a:buNone/>
            </a:pPr>
            <a:r>
              <a:rPr lang="ru-RU" sz="3200" dirty="0" err="1" smtClean="0"/>
              <a:t>Невиллы</a:t>
            </a:r>
            <a:r>
              <a:rPr lang="ru-RU" sz="3200" dirty="0" smtClean="0"/>
              <a:t>, </a:t>
            </a:r>
            <a:r>
              <a:rPr lang="ru-RU" sz="3200" dirty="0" err="1" smtClean="0"/>
              <a:t>Скоулз</a:t>
            </a:r>
            <a:r>
              <a:rPr lang="ru-RU" sz="3200" dirty="0" smtClean="0"/>
              <a:t>)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2100" dirty="0" smtClean="0"/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996952"/>
            <a:ext cx="4109070" cy="2815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980728"/>
            <a:ext cx="36022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сезон 1993/1994 и 1995/1996 – </a:t>
            </a:r>
          </a:p>
          <a:p>
            <a:r>
              <a:rPr lang="ru-RU" dirty="0" smtClean="0"/>
              <a:t>два «дубля» (победы в </a:t>
            </a:r>
          </a:p>
          <a:p>
            <a:r>
              <a:rPr lang="ru-RU" dirty="0" err="1" smtClean="0"/>
              <a:t>Премьер-Лиге</a:t>
            </a:r>
            <a:r>
              <a:rPr lang="ru-RU" dirty="0" smtClean="0"/>
              <a:t> и Кубке Англии)</a:t>
            </a:r>
          </a:p>
          <a:p>
            <a:endParaRPr lang="ru-RU" dirty="0" smtClean="0"/>
          </a:p>
          <a:p>
            <a:r>
              <a:rPr lang="ru-RU" dirty="0" smtClean="0"/>
              <a:t>1996/1997 – 4-ый титул </a:t>
            </a:r>
          </a:p>
          <a:p>
            <a:r>
              <a:rPr lang="ru-RU" dirty="0" smtClean="0"/>
              <a:t>чемпионов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ullscreen-capture-27052014-1134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933056"/>
            <a:ext cx="4176464" cy="2743563"/>
          </a:xfrm>
        </p:spPr>
      </p:pic>
      <p:pic>
        <p:nvPicPr>
          <p:cNvPr id="6" name="Содержимое 5" descr="12426_2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692696"/>
            <a:ext cx="4416491" cy="3312368"/>
          </a:xfrm>
        </p:spPr>
      </p:pic>
      <p:sp>
        <p:nvSpPr>
          <p:cNvPr id="7" name="TextBox 6"/>
          <p:cNvSpPr txBox="1"/>
          <p:nvPr/>
        </p:nvSpPr>
        <p:spPr>
          <a:xfrm>
            <a:off x="539552" y="1484784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1998/1999 – «</a:t>
            </a:r>
            <a:r>
              <a:rPr lang="ru-RU" sz="2400" i="1" dirty="0" err="1" smtClean="0"/>
              <a:t>Требл</a:t>
            </a:r>
            <a:r>
              <a:rPr lang="ru-RU" sz="2400" i="1" dirty="0" smtClean="0"/>
              <a:t>»</a:t>
            </a:r>
          </a:p>
          <a:p>
            <a:pPr algn="ctr"/>
            <a:r>
              <a:rPr lang="ru-RU" sz="2400" i="1" dirty="0" smtClean="0"/>
              <a:t>Знаменитая победа в </a:t>
            </a:r>
          </a:p>
          <a:p>
            <a:pPr algn="ctr"/>
            <a:r>
              <a:rPr lang="ru-RU" sz="2400" i="1" dirty="0" smtClean="0"/>
              <a:t>Лиге Чемпионов</a:t>
            </a:r>
          </a:p>
          <a:p>
            <a:pPr algn="ctr"/>
            <a:r>
              <a:rPr lang="ru-RU" sz="2400" i="1" dirty="0" smtClean="0"/>
              <a:t>над Баварией (Мюнхен)</a:t>
            </a:r>
            <a:endParaRPr lang="ru-RU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4653136"/>
            <a:ext cx="44342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12 июня 1999 года Алекс </a:t>
            </a:r>
            <a:r>
              <a:rPr lang="ru-RU" sz="2000" i="1" dirty="0" err="1" smtClean="0"/>
              <a:t>Фергюсон</a:t>
            </a:r>
            <a:r>
              <a:rPr lang="ru-RU" sz="2000" i="1" dirty="0" smtClean="0"/>
              <a:t> </a:t>
            </a:r>
          </a:p>
          <a:p>
            <a:pPr algn="ctr"/>
            <a:r>
              <a:rPr lang="ru-RU" sz="2000" i="1" dirty="0" smtClean="0"/>
              <a:t>был посвящён в рыцари в </a:t>
            </a:r>
          </a:p>
          <a:p>
            <a:pPr algn="ctr"/>
            <a:r>
              <a:rPr lang="ru-RU" sz="2000" i="1" dirty="0" smtClean="0"/>
              <a:t>знак признания его заслуг </a:t>
            </a:r>
          </a:p>
          <a:p>
            <a:pPr algn="ctr"/>
            <a:r>
              <a:rPr lang="ru-RU" sz="2000" i="1" dirty="0" smtClean="0"/>
              <a:t>перед английским футболом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oy_Keane_3074745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620688"/>
            <a:ext cx="4380130" cy="2736305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179512" y="4221088"/>
            <a:ext cx="7272808" cy="2437667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1999/2000, 2000/2001, 2002/2003 – Чемпионские титулы</a:t>
            </a:r>
          </a:p>
          <a:p>
            <a:r>
              <a:rPr lang="ru-RU" sz="2400" i="1" dirty="0" smtClean="0"/>
              <a:t>Перестройка команды, новые чемпионские титулы, победы в кубке Англии</a:t>
            </a:r>
          </a:p>
          <a:p>
            <a:r>
              <a:rPr lang="ru-RU" sz="2400" i="1" dirty="0" err="1" smtClean="0"/>
              <a:t>Трансферы</a:t>
            </a:r>
            <a:r>
              <a:rPr lang="ru-RU" sz="2400" i="1" dirty="0" smtClean="0"/>
              <a:t> Уэйна </a:t>
            </a:r>
            <a:r>
              <a:rPr lang="ru-RU" sz="2400" i="1" dirty="0" err="1" smtClean="0"/>
              <a:t>Руни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Криштиану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Роналду</a:t>
            </a:r>
            <a:r>
              <a:rPr lang="ru-RU" sz="2400" i="1" dirty="0" smtClean="0"/>
              <a:t>, Эдвина </a:t>
            </a:r>
            <a:r>
              <a:rPr lang="ru-RU" sz="2400" i="1" dirty="0" err="1" smtClean="0"/>
              <a:t>ван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дер</a:t>
            </a:r>
            <a:r>
              <a:rPr lang="ru-RU" sz="2400" i="1" dirty="0" smtClean="0"/>
              <a:t> Сара, </a:t>
            </a:r>
            <a:r>
              <a:rPr lang="ru-RU" sz="2400" i="1" dirty="0" err="1" smtClean="0"/>
              <a:t>Рио</a:t>
            </a:r>
            <a:r>
              <a:rPr lang="ru-RU" sz="2400" i="1" dirty="0" smtClean="0"/>
              <a:t> Фердинанда</a:t>
            </a:r>
          </a:p>
        </p:txBody>
      </p:sp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3978" y="1124744"/>
            <a:ext cx="4542518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rohkycq scnsycqooxfwoogyps wximmcdbjnzmesprk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4608512" cy="3360668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148064" y="1412776"/>
            <a:ext cx="3816424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2007/2008 – победа в Лиге Чемпионов над Челси (матч проходил в Лужниках), победа в </a:t>
            </a:r>
            <a:r>
              <a:rPr lang="ru-RU" sz="2200" dirty="0" err="1" smtClean="0"/>
              <a:t>Премьер-Лиге</a:t>
            </a:r>
            <a:r>
              <a:rPr lang="ru-RU" sz="2200" dirty="0" smtClean="0"/>
              <a:t>, победа в Суперкубке Англии</a:t>
            </a:r>
            <a:endParaRPr lang="ru-RU" sz="2200" dirty="0"/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7" y="4149080"/>
            <a:ext cx="4878352" cy="2546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00px-SAF_CL_semi_2009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3144749" cy="4724985"/>
          </a:xfrm>
        </p:spPr>
      </p:pic>
      <p:pic>
        <p:nvPicPr>
          <p:cNvPr id="10" name="Содержимое 9" descr="Безымянныйааа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87613" y="2852936"/>
            <a:ext cx="6076876" cy="3888432"/>
          </a:xfrm>
        </p:spPr>
      </p:pic>
      <p:sp>
        <p:nvSpPr>
          <p:cNvPr id="11" name="TextBox 10"/>
          <p:cNvSpPr txBox="1"/>
          <p:nvPr/>
        </p:nvSpPr>
        <p:spPr>
          <a:xfrm>
            <a:off x="3491880" y="1196752"/>
            <a:ext cx="534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Ушел с поста главного тренера МЮ 19 мая 2013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4038600" cy="1512168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340768"/>
            <a:ext cx="4038600" cy="2448272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 (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620688"/>
            <a:ext cx="5544615" cy="300993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187624" y="3717032"/>
            <a:ext cx="7272808" cy="30583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«Кто-то в свой отпуск едет в городок </a:t>
            </a:r>
            <a:r>
              <a:rPr lang="ru-RU" sz="2200" dirty="0" err="1" smtClean="0"/>
              <a:t>Солкотс</a:t>
            </a:r>
            <a:r>
              <a:rPr lang="ru-RU" sz="2200" dirty="0" smtClean="0"/>
              <a:t>, что находится на побережье в двадцати пяти милях от Глазго. Кто-то не хочет даже и этого и с радостью остается дома или идёт в парк смотреть на птиц и плавающих в пруду уток. А кто-то хочет полететь на Луну. Всё дело в ваших амбициях»</a:t>
            </a:r>
          </a:p>
          <a:p>
            <a:pPr algn="ctr"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200" dirty="0" smtClean="0"/>
              <a:t>- Сэр Алекс </a:t>
            </a:r>
            <a:r>
              <a:rPr lang="ru-RU" sz="2200" dirty="0" err="1" smtClean="0"/>
              <a:t>Фергюсон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Alex_Fergus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92829"/>
            <a:ext cx="3600400" cy="4800533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355976" y="1916832"/>
            <a:ext cx="4608512" cy="45365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vi-VN" sz="2200" dirty="0" smtClean="0"/>
              <a:t>Сэр Александр Чепмен Фергюсон</a:t>
            </a:r>
            <a:endParaRPr lang="ru-RU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2200" dirty="0" smtClean="0"/>
              <a:t>Родился 31 декабря 1941 года в </a:t>
            </a:r>
            <a:r>
              <a:rPr lang="ru-RU" sz="2200" dirty="0" err="1" smtClean="0"/>
              <a:t>Говане</a:t>
            </a:r>
            <a:r>
              <a:rPr lang="ru-RU" sz="2200" dirty="0" smtClean="0"/>
              <a:t>, Шотландия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2200" dirty="0" smtClean="0"/>
              <a:t>Является самым титулованным тренером в истории британского футбола</a:t>
            </a:r>
          </a:p>
          <a:p>
            <a:r>
              <a:rPr lang="ru-RU" sz="2200" dirty="0" smtClean="0"/>
              <a:t>C 1986 по 2013 годы был главным тренером английского клуба «Манчестер </a:t>
            </a:r>
            <a:r>
              <a:rPr lang="ru-RU" sz="2200" dirty="0" err="1" smtClean="0"/>
              <a:t>Юнайтед</a:t>
            </a:r>
            <a:r>
              <a:rPr lang="ru-RU" sz="2200" dirty="0" smtClean="0"/>
              <a:t>»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7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КАРЬЕРА ИГРОКА</a:t>
            </a:r>
            <a:endParaRPr lang="ru-RU" sz="7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1337703460_23966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04865"/>
            <a:ext cx="3682752" cy="4207872"/>
          </a:xfrm>
        </p:spPr>
      </p:pic>
      <p:pic>
        <p:nvPicPr>
          <p:cNvPr id="6" name="Содержимое 5" descr="Безымянный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636912"/>
            <a:ext cx="4536504" cy="30202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НАЧАЛО ТРЕНЕРСКОЙ РАБОТЫ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escudo-east-stirlingshire-rf_6656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3466728" cy="3184745"/>
          </a:xfrm>
        </p:spPr>
      </p:pic>
      <p:pic>
        <p:nvPicPr>
          <p:cNvPr id="6" name="Содержимое 5" descr="saintmirrenfc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080" y="2654010"/>
            <a:ext cx="3168352" cy="2773043"/>
          </a:xfrm>
        </p:spPr>
      </p:pic>
      <p:sp>
        <p:nvSpPr>
          <p:cNvPr id="7" name="TextBox 6"/>
          <p:cNvSpPr txBox="1"/>
          <p:nvPr/>
        </p:nvSpPr>
        <p:spPr>
          <a:xfrm>
            <a:off x="323528" y="5733256"/>
            <a:ext cx="3137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1974 – «</a:t>
            </a:r>
            <a:r>
              <a:rPr lang="ru-RU" dirty="0" err="1" smtClean="0"/>
              <a:t>Ист</a:t>
            </a:r>
            <a:r>
              <a:rPr lang="ru-RU" dirty="0" smtClean="0"/>
              <a:t> </a:t>
            </a:r>
            <a:r>
              <a:rPr lang="ru-RU" dirty="0" err="1" smtClean="0"/>
              <a:t>Стерлингшир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661248"/>
            <a:ext cx="37481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1974-1978 – «</a:t>
            </a:r>
            <a:r>
              <a:rPr lang="ru-RU" dirty="0" err="1" smtClean="0"/>
              <a:t>Сент-Миррен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Единственный клуб, уволивший</a:t>
            </a:r>
          </a:p>
          <a:p>
            <a:r>
              <a:rPr lang="ru-RU" dirty="0" smtClean="0"/>
              <a:t>Сэра Алекса с тренерского поста.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nb-NO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ABERDEEN</a:t>
            </a: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article-2610759-03A9C4030000044D-821_634x4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5" y="1916832"/>
            <a:ext cx="3672408" cy="2740046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211960" y="1916832"/>
            <a:ext cx="4608512" cy="2736305"/>
          </a:xfrm>
        </p:spPr>
        <p:txBody>
          <a:bodyPr>
            <a:normAutofit/>
          </a:bodyPr>
          <a:lstStyle/>
          <a:p>
            <a:r>
              <a:rPr lang="ru-RU" dirty="0" smtClean="0"/>
              <a:t>Главный тренер – с июня 1978 года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Победа Абердина в Чемпионате Шотландии впервые за 15 лет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Европейский триумф</a:t>
            </a:r>
            <a:endParaRPr lang="ru-RU" dirty="0"/>
          </a:p>
        </p:txBody>
      </p:sp>
      <p:pic>
        <p:nvPicPr>
          <p:cNvPr id="6" name="Рисунок 5" descr="Безымянный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14" y="4797152"/>
            <a:ext cx="8650420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nb-NO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MANCHESTER UNITED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article-2057652-0EAAE23800000578-848_470x55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51807"/>
            <a:ext cx="4055657" cy="4823643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4008" y="3645024"/>
            <a:ext cx="4320480" cy="288031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/>
              <a:t>« Самым главным моим</a:t>
            </a:r>
          </a:p>
          <a:p>
            <a:pPr algn="ctr">
              <a:buNone/>
            </a:pPr>
            <a:r>
              <a:rPr lang="ru-RU" sz="2200" dirty="0" smtClean="0"/>
              <a:t>вызовом было не то, что</a:t>
            </a:r>
          </a:p>
          <a:p>
            <a:pPr algn="ctr">
              <a:buNone/>
            </a:pPr>
            <a:r>
              <a:rPr lang="ru-RU" sz="2200" dirty="0" smtClean="0"/>
              <a:t>происходит в данный момент,</a:t>
            </a:r>
          </a:p>
          <a:p>
            <a:pPr algn="ctr">
              <a:buNone/>
            </a:pPr>
            <a:r>
              <a:rPr lang="ru-RU" sz="2200" dirty="0" smtClean="0"/>
              <a:t>моим главным вызовом было</a:t>
            </a:r>
          </a:p>
          <a:p>
            <a:pPr algn="ctr">
              <a:buNone/>
            </a:pPr>
            <a:r>
              <a:rPr lang="ru-RU" sz="2200" dirty="0" smtClean="0"/>
              <a:t>сбросить «Ливерпуль» с</a:t>
            </a:r>
          </a:p>
          <a:p>
            <a:pPr algn="ctr">
              <a:buNone/>
            </a:pPr>
            <a:r>
              <a:rPr lang="ru-RU" sz="2200" dirty="0" smtClean="0"/>
              <a:t>их чертового насеста. Так и</a:t>
            </a:r>
          </a:p>
          <a:p>
            <a:pPr algn="ctr">
              <a:buNone/>
            </a:pPr>
            <a:r>
              <a:rPr lang="ru-RU" sz="2200" dirty="0" smtClean="0"/>
              <a:t>можете напечатать »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2204864"/>
            <a:ext cx="4400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Возглавил МЮ в 06.11. 86 года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10_32549_96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476672"/>
            <a:ext cx="6480720" cy="3312368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179512" y="3933056"/>
            <a:ext cx="8424936" cy="2736305"/>
          </a:xfrm>
        </p:spPr>
        <p:txBody>
          <a:bodyPr>
            <a:noAutofit/>
          </a:bodyPr>
          <a:lstStyle/>
          <a:p>
            <a:r>
              <a:rPr lang="ru-RU" sz="2200" dirty="0" smtClean="0"/>
              <a:t>В течение первых 3 сезонов Сэр Алекс привил команде жесткую дисциплину, поборов тем самым «наследие </a:t>
            </a:r>
            <a:r>
              <a:rPr lang="ru-RU" sz="2200" dirty="0" err="1" smtClean="0"/>
              <a:t>Аткинсона</a:t>
            </a:r>
            <a:r>
              <a:rPr lang="ru-RU" sz="2200" dirty="0" smtClean="0"/>
              <a:t>» (бывшего тренера </a:t>
            </a:r>
            <a:r>
              <a:rPr lang="ru-RU" sz="2200" dirty="0" err="1" smtClean="0"/>
              <a:t>Юнайтед</a:t>
            </a:r>
            <a:r>
              <a:rPr lang="ru-RU" sz="2200" dirty="0" smtClean="0"/>
              <a:t>)</a:t>
            </a:r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Начал трансферную революцию</a:t>
            </a:r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1990 год – первый успех </a:t>
            </a:r>
            <a:r>
              <a:rPr lang="ru-RU" sz="2200" dirty="0" err="1" smtClean="0"/>
              <a:t>Фергюсона</a:t>
            </a:r>
            <a:r>
              <a:rPr lang="ru-RU" sz="2200" dirty="0" smtClean="0"/>
              <a:t> в МЮ – Кубок Англии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GwCkOJUAAAxQW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3888432" cy="5236422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316288" cy="3600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Сезон 1992/1993 – первый титул Чемпионов </a:t>
            </a:r>
            <a:r>
              <a:rPr lang="ru-RU" sz="2400" dirty="0" err="1" smtClean="0"/>
              <a:t>Премьер-Лиги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Знаменательный </a:t>
            </a:r>
            <a:r>
              <a:rPr lang="ru-RU" sz="2400" dirty="0" err="1" smtClean="0"/>
              <a:t>трансфер</a:t>
            </a:r>
            <a:r>
              <a:rPr lang="ru-RU" sz="2400" dirty="0" smtClean="0"/>
              <a:t> Эрика Кантона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Сэр Алекс – тренер года в Англии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275</TotalTime>
  <Words>347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ТРЕНЕРСКИЙ ПУТЬ СЭРА АЛЕКСА ФЕРГЮСОНА</vt:lpstr>
      <vt:lpstr>Слайд 2</vt:lpstr>
      <vt:lpstr>БИОГРАФИЯ</vt:lpstr>
      <vt:lpstr>КАРЬЕРА ИГРОКА</vt:lpstr>
      <vt:lpstr>НАЧАЛО ТРЕНЕРСКОЙ РАБОТЫ</vt:lpstr>
      <vt:lpstr>«ABERDEEN»</vt:lpstr>
      <vt:lpstr>«MANCHESTER UNITED»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АРХИВНОЕ АГЕНТСТВО</dc:title>
  <dc:creator>Валя</dc:creator>
  <cp:lastModifiedBy>Валя</cp:lastModifiedBy>
  <cp:revision>29</cp:revision>
  <dcterms:created xsi:type="dcterms:W3CDTF">2014-12-01T20:16:47Z</dcterms:created>
  <dcterms:modified xsi:type="dcterms:W3CDTF">2016-10-06T19:31:07Z</dcterms:modified>
</cp:coreProperties>
</file>