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F9C9C-285A-43CD-B7F2-66CFF347F4C9}" type="datetimeFigureOut">
              <a:rPr lang="ru-RU" smtClean="0"/>
              <a:t>18.09.2016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04A7-07BC-43B6-9EF8-CEB0DF88B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527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F9C9C-285A-43CD-B7F2-66CFF347F4C9}" type="datetimeFigureOut">
              <a:rPr lang="ru-RU" smtClean="0"/>
              <a:t>18.09.2016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04A7-07BC-43B6-9EF8-CEB0DF88B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003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F9C9C-285A-43CD-B7F2-66CFF347F4C9}" type="datetimeFigureOut">
              <a:rPr lang="ru-RU" smtClean="0"/>
              <a:t>18.09.2016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04A7-07BC-43B6-9EF8-CEB0DF88B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85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F9C9C-285A-43CD-B7F2-66CFF347F4C9}" type="datetimeFigureOut">
              <a:rPr lang="ru-RU" smtClean="0"/>
              <a:t>18.09.2016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04A7-07BC-43B6-9EF8-CEB0DF88B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568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F9C9C-285A-43CD-B7F2-66CFF347F4C9}" type="datetimeFigureOut">
              <a:rPr lang="ru-RU" smtClean="0"/>
              <a:t>18.09.2016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04A7-07BC-43B6-9EF8-CEB0DF88B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745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F9C9C-285A-43CD-B7F2-66CFF347F4C9}" type="datetimeFigureOut">
              <a:rPr lang="ru-RU" smtClean="0"/>
              <a:t>18.09.2016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04A7-07BC-43B6-9EF8-CEB0DF88B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955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F9C9C-285A-43CD-B7F2-66CFF347F4C9}" type="datetimeFigureOut">
              <a:rPr lang="ru-RU" smtClean="0"/>
              <a:t>18.09.2016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04A7-07BC-43B6-9EF8-CEB0DF88B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585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F9C9C-285A-43CD-B7F2-66CFF347F4C9}" type="datetimeFigureOut">
              <a:rPr lang="ru-RU" smtClean="0"/>
              <a:t>18.09.2016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04A7-07BC-43B6-9EF8-CEB0DF88B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60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F9C9C-285A-43CD-B7F2-66CFF347F4C9}" type="datetimeFigureOut">
              <a:rPr lang="ru-RU" smtClean="0"/>
              <a:t>18.09.2016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04A7-07BC-43B6-9EF8-CEB0DF88B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132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F9C9C-285A-43CD-B7F2-66CFF347F4C9}" type="datetimeFigureOut">
              <a:rPr lang="ru-RU" smtClean="0"/>
              <a:t>18.09.2016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04A7-07BC-43B6-9EF8-CEB0DF88B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773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F9C9C-285A-43CD-B7F2-66CFF347F4C9}" type="datetimeFigureOut">
              <a:rPr lang="ru-RU" smtClean="0"/>
              <a:t>18.09.2016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04A7-07BC-43B6-9EF8-CEB0DF88B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515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F9C9C-285A-43CD-B7F2-66CFF347F4C9}" type="datetimeFigureOut">
              <a:rPr lang="ru-RU" smtClean="0"/>
              <a:t>18.09.2016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B04A7-07BC-43B6-9EF8-CEB0DF88B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8234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06437"/>
            <a:ext cx="9144000" cy="2321169"/>
          </a:xfrm>
        </p:spPr>
        <p:txBody>
          <a:bodyPr>
            <a:normAutofit/>
          </a:bodyPr>
          <a:lstStyle/>
          <a:p>
            <a:r>
              <a:rPr lang="en-US" sz="6600" b="1" dirty="0"/>
              <a:t>Politeness costs little (nothing), but yields much.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18228" y="3053398"/>
            <a:ext cx="9144000" cy="1655762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Вежливость обходится дешево, да много дает. </a:t>
            </a:r>
          </a:p>
        </p:txBody>
      </p:sp>
    </p:spTree>
    <p:extLst>
      <p:ext uri="{BB962C8B-B14F-4D97-AF65-F5344CB8AC3E}">
        <p14:creationId xmlns:p14="http://schemas.microsoft.com/office/powerpoint/2010/main" val="1631213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/>
              <a:t>What  is </a:t>
            </a:r>
            <a:r>
              <a:rPr lang="en-US" sz="6600" b="1" dirty="0">
                <a:highlight>
                  <a:srgbClr val="008080"/>
                </a:highlight>
              </a:rPr>
              <a:t>social etiquette? </a:t>
            </a:r>
            <a:endParaRPr lang="ru-RU" sz="6600" b="1" dirty="0">
              <a:highlight>
                <a:srgbClr val="008080"/>
              </a:highligh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A) customs &amp; rules for polite behavior</a:t>
            </a:r>
          </a:p>
          <a:p>
            <a:r>
              <a:rPr lang="en-US" sz="4800" dirty="0"/>
              <a:t>B) customs or beliefs which have existed for a long time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37999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/>
              <a:t>Social Etiquette in the UK</a:t>
            </a:r>
            <a:endParaRPr lang="ru-RU" sz="6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628" y="1376929"/>
            <a:ext cx="3550920" cy="35509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0034" y="1520322"/>
            <a:ext cx="3856672" cy="21722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2192" y="1888587"/>
            <a:ext cx="3514725" cy="4572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9974" y="3996311"/>
            <a:ext cx="4362303" cy="267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812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48</Words>
  <Application>Microsoft Office PowerPoint</Application>
  <PresentationFormat>Широкоэкранный</PresentationFormat>
  <Paragraphs>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Politeness costs little (nothing), but yields much.</vt:lpstr>
      <vt:lpstr>What  is social etiquette? </vt:lpstr>
      <vt:lpstr>Social Etiquette in the UK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Politeness costs little (nothing), but yields much.</dc:title>
  <dc:creator>Глеб Евстигнеев</dc:creator>
  <cp:lastModifiedBy>Глеб Евстигнеев</cp:lastModifiedBy>
  <cp:revision>3</cp:revision>
  <dcterms:created xsi:type="dcterms:W3CDTF">2016-09-18T11:16:58Z</dcterms:created>
  <dcterms:modified xsi:type="dcterms:W3CDTF">2016-09-18T11:35:28Z</dcterms:modified>
</cp:coreProperties>
</file>