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9" r:id="rId3"/>
    <p:sldId id="260" r:id="rId4"/>
    <p:sldId id="261" r:id="rId5"/>
    <p:sldId id="257" r:id="rId6"/>
    <p:sldId id="258" r:id="rId7"/>
    <p:sldId id="262" r:id="rId8"/>
    <p:sldId id="263" r:id="rId9"/>
    <p:sldId id="264" r:id="rId10"/>
    <p:sldId id="265" r:id="rId11"/>
    <p:sldId id="266" r:id="rId12"/>
    <p:sldId id="271" r:id="rId13"/>
    <p:sldId id="267" r:id="rId14"/>
    <p:sldId id="268" r:id="rId15"/>
    <p:sldId id="269" r:id="rId16"/>
    <p:sldId id="270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D5FF8-9E30-4F54-B083-14D9B53A0480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4AA45-3D36-4D02-BE0E-E6D0BCA9A60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D5FF8-9E30-4F54-B083-14D9B53A0480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4AA45-3D36-4D02-BE0E-E6D0BCA9A6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D5FF8-9E30-4F54-B083-14D9B53A0480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4AA45-3D36-4D02-BE0E-E6D0BCA9A6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D5FF8-9E30-4F54-B083-14D9B53A0480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4AA45-3D36-4D02-BE0E-E6D0BCA9A6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D5FF8-9E30-4F54-B083-14D9B53A0480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4AA45-3D36-4D02-BE0E-E6D0BCA9A60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D5FF8-9E30-4F54-B083-14D9B53A0480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4AA45-3D36-4D02-BE0E-E6D0BCA9A6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D5FF8-9E30-4F54-B083-14D9B53A0480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4AA45-3D36-4D02-BE0E-E6D0BCA9A6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D5FF8-9E30-4F54-B083-14D9B53A0480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4AA45-3D36-4D02-BE0E-E6D0BCA9A6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D5FF8-9E30-4F54-B083-14D9B53A0480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4AA45-3D36-4D02-BE0E-E6D0BCA9A6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D5FF8-9E30-4F54-B083-14D9B53A0480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4AA45-3D36-4D02-BE0E-E6D0BCA9A6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D5FF8-9E30-4F54-B083-14D9B53A0480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7A4AA45-3D36-4D02-BE0E-E6D0BCA9A60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10D5FF8-9E30-4F54-B083-14D9B53A0480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7A4AA45-3D36-4D02-BE0E-E6D0BCA9A60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96752"/>
            <a:ext cx="7851648" cy="1008112"/>
          </a:xfrm>
        </p:spPr>
        <p:txBody>
          <a:bodyPr/>
          <a:lstStyle/>
          <a:p>
            <a:r>
              <a:rPr lang="ru-RU" dirty="0" smtClean="0"/>
              <a:t>Тайны мирового океана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dmin\Pictures\Океа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04864"/>
            <a:ext cx="8424936" cy="4649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27114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Admin\Pictures\морская черепах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2050"/>
            <a:ext cx="9134961" cy="5435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77209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Admin\Pictures\акул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37067"/>
            <a:ext cx="8867506" cy="5789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52833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 descr="C:\Users\Admin\Pictures\48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80728"/>
            <a:ext cx="8863461" cy="5743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05514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Admin\Pictures\глубоководны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5292080" cy="3112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Admin\Pictures\медуз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062399"/>
            <a:ext cx="324036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C:\Users\Admin\Pictures\рыба монстр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060107"/>
            <a:ext cx="4143177" cy="277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70541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C:\Users\Admin\Pictures\рыбы светящ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07" y="751721"/>
            <a:ext cx="7632848" cy="6106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28710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Admin\Pictures\удильщик све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71575"/>
            <a:ext cx="3950568" cy="451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Users\Admin\Pictures\удильщик удильщик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0568" y="2768368"/>
            <a:ext cx="5138936" cy="407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14876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Admin\Pictures\река в океа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692696"/>
            <a:ext cx="8220405" cy="6165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04478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Admin\Pictures\нерес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603250"/>
            <a:ext cx="8890000" cy="565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76946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Admin\Pictures\окунь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08511"/>
            <a:ext cx="8533799" cy="5877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67665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 descr="C:\Users\Admin\Pictures\океан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20031"/>
            <a:ext cx="8208912" cy="6037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8932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Admin\Pictures\жизнь в океан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889319"/>
            <a:ext cx="8280920" cy="5958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9508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8074096" cy="3480416"/>
          </a:xfrm>
        </p:spPr>
        <p:txBody>
          <a:bodyPr/>
          <a:lstStyle/>
          <a:p>
            <a:pPr algn="ctr"/>
            <a:r>
              <a:rPr lang="ru-RU" dirty="0" smtClean="0"/>
              <a:t>Конец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3668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Admin\Pictures\дельфи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08720"/>
            <a:ext cx="8208912" cy="593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2510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Admin\Pictures\котик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8613516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53652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/>
              <a:t>Планктон</a:t>
            </a:r>
            <a:endParaRPr lang="ru-RU" sz="4800" b="1" dirty="0"/>
          </a:p>
        </p:txBody>
      </p:sp>
      <p:pic>
        <p:nvPicPr>
          <p:cNvPr id="2050" name="Picture 2" descr="C:\Users\Admin\Pictures\планктон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268759"/>
            <a:ext cx="7128792" cy="5533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79118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851648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Обитатели </a:t>
            </a:r>
            <a:r>
              <a:rPr lang="ru-RU" dirty="0"/>
              <a:t>толщи воды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Admin\Pictures\Некто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4089967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dmin\Pictures\черепах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3621" y="1412776"/>
            <a:ext cx="4758952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Admin\Pictures\blue_whale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9349" y="4509120"/>
            <a:ext cx="5943600" cy="2387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3622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599" y="764704"/>
            <a:ext cx="7772400" cy="698732"/>
          </a:xfrm>
        </p:spPr>
        <p:txBody>
          <a:bodyPr/>
          <a:lstStyle/>
          <a:p>
            <a:pPr algn="ctr"/>
            <a:r>
              <a:rPr lang="ru-RU" dirty="0" smtClean="0"/>
              <a:t>Обитатели </a:t>
            </a:r>
            <a:r>
              <a:rPr lang="ru-RU" dirty="0"/>
              <a:t>морских глубин</a:t>
            </a:r>
          </a:p>
        </p:txBody>
      </p:sp>
      <p:pic>
        <p:nvPicPr>
          <p:cNvPr id="7172" name="Picture 4" descr="C:\Users\Admin\Pictures\морской огурец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463436"/>
            <a:ext cx="3497529" cy="2765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Admin\Pictures\нетопырь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9248" y="4294098"/>
            <a:ext cx="4311143" cy="2563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C:\Users\Admin\Pictures\звезда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1" y="4228670"/>
            <a:ext cx="3505773" cy="2629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C:\Users\Admin\Pictures\водоросли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9247" y="1479536"/>
            <a:ext cx="4268361" cy="3201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87814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dmin\Pictures\водоросли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847" y="620688"/>
            <a:ext cx="4187839" cy="3363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Admin\Pictures\гигант медуз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2993" y="654581"/>
            <a:ext cx="4837342" cy="3206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Admin\Pictures\стайные рыбы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386572"/>
            <a:ext cx="5360144" cy="3471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71695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dmin\Pictures\обитатели 50 метровой глубины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35151"/>
            <a:ext cx="8748464" cy="5805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6443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164</TotalTime>
  <Words>11</Words>
  <Application>Microsoft Office PowerPoint</Application>
  <PresentationFormat>Экран (4:3)</PresentationFormat>
  <Paragraphs>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Тайны мирового океана</vt:lpstr>
      <vt:lpstr>Презентация PowerPoint</vt:lpstr>
      <vt:lpstr>Презентация PowerPoint</vt:lpstr>
      <vt:lpstr>Презентация PowerPoint</vt:lpstr>
      <vt:lpstr>Планктон</vt:lpstr>
      <vt:lpstr>Обитатели толщи воды</vt:lpstr>
      <vt:lpstr>Обитатели морских глубин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Конец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Тайны мирового океана</dc:title>
  <dc:creator>Admin</dc:creator>
  <cp:lastModifiedBy>Admin</cp:lastModifiedBy>
  <cp:revision>17</cp:revision>
  <dcterms:created xsi:type="dcterms:W3CDTF">2015-02-23T12:55:07Z</dcterms:created>
  <dcterms:modified xsi:type="dcterms:W3CDTF">2015-02-23T15:39:58Z</dcterms:modified>
</cp:coreProperties>
</file>