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71" r:id="rId3"/>
    <p:sldId id="272" r:id="rId4"/>
    <p:sldId id="274" r:id="rId5"/>
    <p:sldId id="305" r:id="rId6"/>
    <p:sldId id="308" r:id="rId7"/>
    <p:sldId id="309" r:id="rId8"/>
    <p:sldId id="310" r:id="rId9"/>
    <p:sldId id="311"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3C937"/>
    <a:srgbClr val="72CB35"/>
    <a:srgbClr val="B7ECFF"/>
    <a:srgbClr val="8CCFFC"/>
    <a:srgbClr val="89E0FF"/>
    <a:srgbClr val="4A68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194" y="22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0A5244B-5932-427C-A5ED-C360E78BBB6B}" type="datetimeFigureOut">
              <a:rPr lang="en-US"/>
              <a:pPr>
                <a:defRPr/>
              </a:pPr>
              <a:t>10/6/2016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9253EC6-308F-4376-8E49-8B02CB75CBA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F184CDA-6CC4-45D0-8421-AC5DF9BB18BE}" type="datetimeFigureOut">
              <a:rPr lang="en-US"/>
              <a:pPr>
                <a:defRPr/>
              </a:pPr>
              <a:t>10/6/2016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C5A23B8-8B00-4C9D-BBF1-4E8CEDEC04D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3E6FB82-9929-4E1D-B7AE-347D5496292A}" type="datetimeFigureOut">
              <a:rPr lang="en-US"/>
              <a:pPr>
                <a:defRPr/>
              </a:pPr>
              <a:t>10/6/2016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418CCB0-7C0F-4B21-8757-E644A11FAAC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66DEA09-1384-4AC6-A1BA-67E036C0690A}" type="datetimeFigureOut">
              <a:rPr lang="en-US"/>
              <a:pPr>
                <a:defRPr/>
              </a:pPr>
              <a:t>10/6/2016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8AF1B3B-D25F-4096-A016-023A05D1F89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4BA8288-4DA0-4E1D-ADDD-6FABFB8AB930}" type="datetimeFigureOut">
              <a:rPr lang="en-US"/>
              <a:pPr>
                <a:defRPr/>
              </a:pPr>
              <a:t>10/6/2016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A813477-264F-4FDD-9B2A-11D4BB272DF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6E37A11-C8FE-41A9-8810-36EFAAA6BF9E}" type="datetimeFigureOut">
              <a:rPr lang="en-US"/>
              <a:pPr>
                <a:defRPr/>
              </a:pPr>
              <a:t>10/6/2016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95B35A9-03B5-42E6-98E3-A78B3373E66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768D016-FF49-4A28-BF59-C579B752D15E}" type="datetimeFigureOut">
              <a:rPr lang="en-US"/>
              <a:pPr>
                <a:defRPr/>
              </a:pPr>
              <a:t>10/6/2016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B44E0FD-EC44-4C14-ADD3-93735DC2CFB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12C49C7-4346-45BA-A029-36D33A338645}" type="datetimeFigureOut">
              <a:rPr lang="en-US"/>
              <a:pPr>
                <a:defRPr/>
              </a:pPr>
              <a:t>10/6/2016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2CB5879-A767-4031-A112-5D753973274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073B7AB-714A-40FA-B5AC-FBA89D97BF4C}" type="datetimeFigureOut">
              <a:rPr lang="en-US"/>
              <a:pPr>
                <a:defRPr/>
              </a:pPr>
              <a:t>10/6/2016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1424C32-1CE3-4DA9-9232-D24258C065E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0E0ACBB-93CD-41C5-B828-3DBB7C557F55}" type="datetimeFigureOut">
              <a:rPr lang="en-US"/>
              <a:pPr>
                <a:defRPr/>
              </a:pPr>
              <a:t>10/6/2016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F8E2EAC-E079-4D51-A0A1-6CAE23DE039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9419B7D-854B-49E4-9477-9E190BAD0244}" type="datetimeFigureOut">
              <a:rPr lang="en-US"/>
              <a:pPr>
                <a:defRPr/>
              </a:pPr>
              <a:t>10/6/2016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97D4BCD-DB15-4FFC-8EA3-0020A45677D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490D53B9-9B29-47BD-89E2-62A5DD39F59E}" type="datetimeFigureOut">
              <a:rPr lang="en-US"/>
              <a:pPr>
                <a:defRPr/>
              </a:pPr>
              <a:t>10/6/2016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34955E34-FA73-4630-A48E-B9A4D95ACC8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0" fontAlgn="base" hangingPunct="0">
        <a:spcBef>
          <a:spcPct val="0"/>
        </a:spcBef>
        <a:spcAft>
          <a:spcPct val="0"/>
        </a:spcAft>
        <a:defRPr sz="4400">
          <a:solidFill>
            <a:schemeClr val="tx1"/>
          </a:solidFill>
          <a:latin typeface="Calibri" pitchFamily="34" charset="0"/>
        </a:defRPr>
      </a:lvl6pPr>
      <a:lvl7pPr marL="914400" algn="ctr" rtl="0" eaLnBrk="0" fontAlgn="base" hangingPunct="0">
        <a:spcBef>
          <a:spcPct val="0"/>
        </a:spcBef>
        <a:spcAft>
          <a:spcPct val="0"/>
        </a:spcAft>
        <a:defRPr sz="4400">
          <a:solidFill>
            <a:schemeClr val="tx1"/>
          </a:solidFill>
          <a:latin typeface="Calibri" pitchFamily="34" charset="0"/>
        </a:defRPr>
      </a:lvl7pPr>
      <a:lvl8pPr marL="1371600" algn="ctr" rtl="0" eaLnBrk="0" fontAlgn="base" hangingPunct="0">
        <a:spcBef>
          <a:spcPct val="0"/>
        </a:spcBef>
        <a:spcAft>
          <a:spcPct val="0"/>
        </a:spcAft>
        <a:defRPr sz="4400">
          <a:solidFill>
            <a:schemeClr val="tx1"/>
          </a:solidFill>
          <a:latin typeface="Calibri" pitchFamily="34" charset="0"/>
        </a:defRPr>
      </a:lvl8pPr>
      <a:lvl9pPr marL="1828800" algn="ctr" rtl="0" eaLnBrk="0" fontAlgn="base" hangingPunct="0">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8.gif"/><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C:\Documents and Settings\Мы\Рабочий стол\ягоды\0b1e35a8448fedf85a4a21fd9bc19f88.jpeg"/>
          <p:cNvPicPr>
            <a:picLocks noChangeAspect="1" noChangeArrowheads="1"/>
          </p:cNvPicPr>
          <p:nvPr/>
        </p:nvPicPr>
        <p:blipFill>
          <a:blip r:embed="rId2"/>
          <a:srcRect/>
          <a:stretch>
            <a:fillRect/>
          </a:stretch>
        </p:blipFill>
        <p:spPr bwMode="auto">
          <a:xfrm>
            <a:off x="0" y="0"/>
            <a:ext cx="9205913" cy="6911975"/>
          </a:xfrm>
          <a:prstGeom prst="rect">
            <a:avLst/>
          </a:prstGeom>
          <a:noFill/>
          <a:ln w="9525">
            <a:noFill/>
            <a:miter lim="800000"/>
            <a:headEnd/>
            <a:tailEnd/>
          </a:ln>
        </p:spPr>
      </p:pic>
      <p:sp>
        <p:nvSpPr>
          <p:cNvPr id="3" name="Скругленный прямоугольник 2"/>
          <p:cNvSpPr>
            <a:spLocks noChangeArrowheads="1"/>
          </p:cNvSpPr>
          <p:nvPr/>
        </p:nvSpPr>
        <p:spPr bwMode="auto">
          <a:xfrm>
            <a:off x="228600" y="0"/>
            <a:ext cx="4191000" cy="1328738"/>
          </a:xfrm>
          <a:prstGeom prst="roundRect">
            <a:avLst>
              <a:gd name="adj" fmla="val 16667"/>
            </a:avLst>
          </a:prstGeom>
          <a:solidFill>
            <a:schemeClr val="bg1"/>
          </a:solidFill>
          <a:ln w="9525">
            <a:noFill/>
            <a:round/>
            <a:headEnd/>
            <a:tailEnd/>
          </a:ln>
        </p:spPr>
        <p:txBody>
          <a:bodyPr>
            <a:spAutoFit/>
          </a:bodyPr>
          <a:lstStyle/>
          <a:p>
            <a:r>
              <a:rPr lang="ru-RU" sz="2400" b="1">
                <a:latin typeface="Calibri" pitchFamily="34" charset="0"/>
              </a:rPr>
              <a:t>В благодарность гномы расселили чернику по всем лесам.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CCFFC"/>
        </a:solidFill>
        <a:effectLst/>
      </p:bgPr>
    </p:bg>
    <p:spTree>
      <p:nvGrpSpPr>
        <p:cNvPr id="1" name=""/>
        <p:cNvGrpSpPr/>
        <p:nvPr/>
      </p:nvGrpSpPr>
      <p:grpSpPr>
        <a:xfrm>
          <a:off x="0" y="0"/>
          <a:ext cx="0" cy="0"/>
          <a:chOff x="0" y="0"/>
          <a:chExt cx="0" cy="0"/>
        </a:xfrm>
      </p:grpSpPr>
      <p:pic>
        <p:nvPicPr>
          <p:cNvPr id="20482" name="Picture 5" descr="C:\Documents and Settings\Мы\Мои документы\ягоды\brusnika_yagoda-200x250.jpg"/>
          <p:cNvPicPr>
            <a:picLocks noChangeAspect="1" noChangeArrowheads="1"/>
          </p:cNvPicPr>
          <p:nvPr/>
        </p:nvPicPr>
        <p:blipFill>
          <a:blip r:embed="rId2" cstate="email">
            <a:clrChange>
              <a:clrFrom>
                <a:srgbClr val="FFFFFF"/>
              </a:clrFrom>
              <a:clrTo>
                <a:srgbClr val="FFFFFF">
                  <a:alpha val="0"/>
                </a:srgbClr>
              </a:clrTo>
            </a:clrChange>
            <a:lum bright="-10000"/>
            <a:extLst>
              <a:ext uri="{28A0092B-C50C-407E-A947-70E740481C1C}">
                <a14:useLocalDpi xmlns:a14="http://schemas.microsoft.com/office/drawing/2010/main"/>
              </a:ext>
            </a:extLst>
          </a:blip>
          <a:srcRect/>
          <a:stretch>
            <a:fillRect/>
          </a:stretch>
        </p:blipFill>
        <p:spPr bwMode="auto">
          <a:xfrm>
            <a:off x="3810000" y="5327650"/>
            <a:ext cx="1174750" cy="1530350"/>
          </a:xfrm>
          <a:prstGeom prst="rect">
            <a:avLst/>
          </a:prstGeom>
          <a:noFill/>
          <a:ln w="9525">
            <a:noFill/>
            <a:miter lim="800000"/>
            <a:headEnd/>
            <a:tailEnd/>
          </a:ln>
        </p:spPr>
      </p:pic>
      <p:pic>
        <p:nvPicPr>
          <p:cNvPr id="20483" name="Picture 5" descr="C:\Documents and Settings\Мы\Мои документы\ягоды\brusnika_yagoda-200x250.jpg"/>
          <p:cNvPicPr>
            <a:picLocks noChangeAspect="1" noChangeArrowheads="1"/>
          </p:cNvPicPr>
          <p:nvPr/>
        </p:nvPicPr>
        <p:blipFill>
          <a:blip r:embed="rId2" cstate="email">
            <a:clrChange>
              <a:clrFrom>
                <a:srgbClr val="FFFFFF"/>
              </a:clrFrom>
              <a:clrTo>
                <a:srgbClr val="FFFFFF">
                  <a:alpha val="0"/>
                </a:srgbClr>
              </a:clrTo>
            </a:clrChange>
            <a:lum bright="-10000"/>
            <a:extLst>
              <a:ext uri="{28A0092B-C50C-407E-A947-70E740481C1C}">
                <a14:useLocalDpi xmlns:a14="http://schemas.microsoft.com/office/drawing/2010/main"/>
              </a:ext>
            </a:extLst>
          </a:blip>
          <a:srcRect/>
          <a:stretch>
            <a:fillRect/>
          </a:stretch>
        </p:blipFill>
        <p:spPr bwMode="auto">
          <a:xfrm>
            <a:off x="2819400" y="5327650"/>
            <a:ext cx="1174750" cy="1530350"/>
          </a:xfrm>
          <a:prstGeom prst="rect">
            <a:avLst/>
          </a:prstGeom>
          <a:noFill/>
          <a:ln w="9525">
            <a:noFill/>
            <a:miter lim="800000"/>
            <a:headEnd/>
            <a:tailEnd/>
          </a:ln>
        </p:spPr>
      </p:pic>
      <p:pic>
        <p:nvPicPr>
          <p:cNvPr id="20484" name="Picture 5" descr="C:\Documents and Settings\Мы\Мои документы\ягоды\brusnika_yagoda-200x250.jpg"/>
          <p:cNvPicPr>
            <a:picLocks noChangeAspect="1" noChangeArrowheads="1"/>
          </p:cNvPicPr>
          <p:nvPr/>
        </p:nvPicPr>
        <p:blipFill>
          <a:blip r:embed="rId2" cstate="email">
            <a:clrChange>
              <a:clrFrom>
                <a:srgbClr val="FFFFFF"/>
              </a:clrFrom>
              <a:clrTo>
                <a:srgbClr val="FFFFFF">
                  <a:alpha val="0"/>
                </a:srgbClr>
              </a:clrTo>
            </a:clrChange>
            <a:lum bright="-10000"/>
            <a:extLst>
              <a:ext uri="{28A0092B-C50C-407E-A947-70E740481C1C}">
                <a14:useLocalDpi xmlns:a14="http://schemas.microsoft.com/office/drawing/2010/main"/>
              </a:ext>
            </a:extLst>
          </a:blip>
          <a:srcRect/>
          <a:stretch>
            <a:fillRect/>
          </a:stretch>
        </p:blipFill>
        <p:spPr bwMode="auto">
          <a:xfrm>
            <a:off x="5029200" y="5327650"/>
            <a:ext cx="1174750" cy="1530350"/>
          </a:xfrm>
          <a:prstGeom prst="rect">
            <a:avLst/>
          </a:prstGeom>
          <a:noFill/>
          <a:ln w="9525">
            <a:noFill/>
            <a:miter lim="800000"/>
            <a:headEnd/>
            <a:tailEnd/>
          </a:ln>
        </p:spPr>
      </p:pic>
      <p:pic>
        <p:nvPicPr>
          <p:cNvPr id="20485" name="Рисунок 13" descr="10.jpg"/>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943600" y="228600"/>
            <a:ext cx="2914650" cy="2682875"/>
          </a:xfrm>
          <a:prstGeom prst="rect">
            <a:avLst/>
          </a:prstGeom>
          <a:noFill/>
          <a:ln w="9525">
            <a:noFill/>
            <a:miter lim="800000"/>
            <a:headEnd/>
            <a:tailEnd/>
          </a:ln>
        </p:spPr>
      </p:pic>
      <p:pic>
        <p:nvPicPr>
          <p:cNvPr id="20486" name="Рисунок 14" descr="9.jpg"/>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030913" y="2963863"/>
            <a:ext cx="3113087" cy="3894137"/>
          </a:xfrm>
          <a:prstGeom prst="rect">
            <a:avLst/>
          </a:prstGeom>
          <a:noFill/>
          <a:ln w="9525">
            <a:noFill/>
            <a:miter lim="800000"/>
            <a:headEnd/>
            <a:tailEnd/>
          </a:ln>
        </p:spPr>
      </p:pic>
      <p:pic>
        <p:nvPicPr>
          <p:cNvPr id="20487" name="Рисунок 16" descr="11.jpg"/>
          <p:cNvPicPr>
            <a:picLocks noChangeAspect="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486400" y="2133600"/>
            <a:ext cx="622300" cy="633413"/>
          </a:xfrm>
          <a:prstGeom prst="rect">
            <a:avLst/>
          </a:prstGeom>
          <a:noFill/>
          <a:ln w="9525">
            <a:noFill/>
            <a:miter lim="800000"/>
            <a:headEnd/>
            <a:tailEnd/>
          </a:ln>
        </p:spPr>
      </p:pic>
      <p:pic>
        <p:nvPicPr>
          <p:cNvPr id="20488" name="Рисунок 17" descr="11.jpg"/>
          <p:cNvPicPr>
            <a:picLocks noChangeAspect="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486400" y="3124200"/>
            <a:ext cx="622300" cy="633413"/>
          </a:xfrm>
          <a:prstGeom prst="rect">
            <a:avLst/>
          </a:prstGeom>
          <a:noFill/>
          <a:ln w="9525">
            <a:noFill/>
            <a:miter lim="800000"/>
            <a:headEnd/>
            <a:tailEnd/>
          </a:ln>
        </p:spPr>
      </p:pic>
      <p:pic>
        <p:nvPicPr>
          <p:cNvPr id="20489" name="Рисунок 19" descr="11.jpg"/>
          <p:cNvPicPr>
            <a:picLocks noChangeAspect="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562600" y="4419600"/>
            <a:ext cx="622300" cy="633413"/>
          </a:xfrm>
          <a:prstGeom prst="rect">
            <a:avLst/>
          </a:prstGeom>
          <a:noFill/>
          <a:ln w="9525">
            <a:noFill/>
            <a:miter lim="800000"/>
            <a:headEnd/>
            <a:tailEnd/>
          </a:ln>
        </p:spPr>
      </p:pic>
      <p:sp>
        <p:nvSpPr>
          <p:cNvPr id="20490" name="Прямоугольник 15"/>
          <p:cNvSpPr>
            <a:spLocks noChangeArrowheads="1"/>
          </p:cNvSpPr>
          <p:nvPr/>
        </p:nvSpPr>
        <p:spPr bwMode="auto">
          <a:xfrm>
            <a:off x="228600" y="0"/>
            <a:ext cx="3657600" cy="6248400"/>
          </a:xfrm>
          <a:prstGeom prst="rect">
            <a:avLst/>
          </a:prstGeom>
          <a:noFill/>
          <a:ln w="9525">
            <a:noFill/>
            <a:miter lim="800000"/>
            <a:headEnd/>
            <a:tailEnd/>
          </a:ln>
        </p:spPr>
        <p:txBody>
          <a:bodyPr>
            <a:spAutoFit/>
          </a:bodyPr>
          <a:lstStyle/>
          <a:p>
            <a:pPr algn="ctr"/>
            <a:r>
              <a:rPr lang="ru-RU" sz="4000" b="1">
                <a:solidFill>
                  <a:srgbClr val="C00000"/>
                </a:solidFill>
                <a:latin typeface="Calibri" pitchFamily="34" charset="0"/>
              </a:rPr>
              <a:t>Брусника.</a:t>
            </a:r>
          </a:p>
          <a:p>
            <a:r>
              <a:rPr lang="ru-RU" b="1">
                <a:latin typeface="Calibri" pitchFamily="34" charset="0"/>
              </a:rPr>
              <a:t> </a:t>
            </a:r>
            <a:r>
              <a:rPr lang="ru-RU" sz="2400" b="1">
                <a:latin typeface="Calibri" pitchFamily="34" charset="0"/>
              </a:rPr>
              <a:t>Однажды ласточке удалось раздобыть волшебной живой воды. И решила она принести эту воду людям, чтобы подарить им бессмертие. Всего несколько капель несла ласточка во рту. Только злая оса не захотела, чтобы люди жили вечно. Она больно ужалила несчастную птичку, и та пролила драгоценные капли </a:t>
            </a:r>
          </a:p>
          <a:p>
            <a:r>
              <a:rPr lang="ru-RU" sz="2400" b="1">
                <a:latin typeface="Calibri" pitchFamily="34" charset="0"/>
              </a:rPr>
              <a:t>на землю.</a:t>
            </a:r>
            <a:endParaRPr lang="ru-RU" sz="2400">
              <a:latin typeface="Calibri" pitchFamily="34" charset="0"/>
            </a:endParaRPr>
          </a:p>
        </p:txBody>
      </p:sp>
      <p:pic>
        <p:nvPicPr>
          <p:cNvPr id="20491" name="Picture 2" descr="C:\Documents and Settings\Мы\Рабочий стол\для учпортала\ggg.gif"/>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276600" y="304800"/>
            <a:ext cx="2133600" cy="1833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8CCFFC"/>
        </a:solidFill>
        <a:effectLst/>
      </p:bgPr>
    </p:bg>
    <p:spTree>
      <p:nvGrpSpPr>
        <p:cNvPr id="1" name=""/>
        <p:cNvGrpSpPr/>
        <p:nvPr/>
      </p:nvGrpSpPr>
      <p:grpSpPr>
        <a:xfrm>
          <a:off x="0" y="0"/>
          <a:ext cx="0" cy="0"/>
          <a:chOff x="0" y="0"/>
          <a:chExt cx="0" cy="0"/>
        </a:xfrm>
      </p:grpSpPr>
      <p:sp>
        <p:nvSpPr>
          <p:cNvPr id="21506" name="Прямоугольник 14"/>
          <p:cNvSpPr>
            <a:spLocks noChangeArrowheads="1"/>
          </p:cNvSpPr>
          <p:nvPr/>
        </p:nvSpPr>
        <p:spPr bwMode="auto">
          <a:xfrm>
            <a:off x="4114800" y="0"/>
            <a:ext cx="4572000" cy="1570038"/>
          </a:xfrm>
          <a:prstGeom prst="rect">
            <a:avLst/>
          </a:prstGeom>
          <a:noFill/>
          <a:ln w="9525">
            <a:noFill/>
            <a:miter lim="800000"/>
            <a:headEnd/>
            <a:tailEnd/>
          </a:ln>
        </p:spPr>
        <p:txBody>
          <a:bodyPr>
            <a:spAutoFit/>
          </a:bodyPr>
          <a:lstStyle/>
          <a:p>
            <a:r>
              <a:rPr lang="ru-RU" sz="2400" b="1">
                <a:latin typeface="Calibri" pitchFamily="34" charset="0"/>
              </a:rPr>
              <a:t>Они попали на ветки сосны, кедра и брусники, и те навсегда остались зелеными, воплощая вечную жизнь.</a:t>
            </a:r>
          </a:p>
        </p:txBody>
      </p:sp>
      <p:pic>
        <p:nvPicPr>
          <p:cNvPr id="21507" name="Рисунок 15" descr="12.jpg"/>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0" y="-101600"/>
            <a:ext cx="5486400" cy="6959600"/>
          </a:xfrm>
          <a:prstGeom prst="rect">
            <a:avLst/>
          </a:prstGeom>
          <a:noFill/>
          <a:ln w="9525">
            <a:noFill/>
            <a:miter lim="800000"/>
            <a:headEnd/>
            <a:tailEnd/>
          </a:ln>
        </p:spPr>
      </p:pic>
      <p:pic>
        <p:nvPicPr>
          <p:cNvPr id="21508" name="Picture 2" descr="C:\Documents and Settings\Мы\Рабочий стол\для учпортала\img2.gif"/>
          <p:cNvPicPr>
            <a:picLocks noChangeAspect="1" noChangeArrowheads="1" noCrop="1"/>
          </p:cNvPicPr>
          <p:nvPr/>
        </p:nvPicPr>
        <p:blipFill>
          <a:blip r:embed="rId3"/>
          <a:srcRect/>
          <a:stretch>
            <a:fillRect/>
          </a:stretch>
        </p:blipFill>
        <p:spPr bwMode="auto">
          <a:xfrm>
            <a:off x="6019800" y="1066800"/>
            <a:ext cx="2533650" cy="2609850"/>
          </a:xfrm>
          <a:prstGeom prst="rect">
            <a:avLst/>
          </a:prstGeom>
          <a:noFill/>
          <a:ln w="9525">
            <a:noFill/>
            <a:miter lim="800000"/>
            <a:headEnd/>
            <a:tailEnd/>
          </a:ln>
        </p:spPr>
      </p:pic>
      <p:pic>
        <p:nvPicPr>
          <p:cNvPr id="21509" name="Picture 4" descr="C:\Documents and Settings\Мы\Рабочий стол\для учпортала\brusnika1.png"/>
          <p:cNvPicPr>
            <a:picLocks noChangeAspect="1" noChangeArrowheads="1"/>
          </p:cNvPicPr>
          <p:nvPr/>
        </p:nvPicPr>
        <p:blipFill>
          <a:blip r:embed="rId4" cstate="email">
            <a:lum bright="-10000"/>
            <a:extLst>
              <a:ext uri="{28A0092B-C50C-407E-A947-70E740481C1C}">
                <a14:useLocalDpi xmlns:a14="http://schemas.microsoft.com/office/drawing/2010/main"/>
              </a:ext>
            </a:extLst>
          </a:blip>
          <a:srcRect/>
          <a:stretch>
            <a:fillRect/>
          </a:stretch>
        </p:blipFill>
        <p:spPr bwMode="auto">
          <a:xfrm>
            <a:off x="-228600" y="5326063"/>
            <a:ext cx="1296988" cy="1531937"/>
          </a:xfrm>
          <a:prstGeom prst="rect">
            <a:avLst/>
          </a:prstGeom>
          <a:noFill/>
          <a:ln w="9525">
            <a:noFill/>
            <a:miter lim="800000"/>
            <a:headEnd/>
            <a:tailEnd/>
          </a:ln>
        </p:spPr>
      </p:pic>
      <p:pic>
        <p:nvPicPr>
          <p:cNvPr id="21510" name="Picture 3" descr="C:\Documents and Settings\Мы\Рабочий стол\для учпортала\i.jpeg"/>
          <p:cNvPicPr>
            <a:picLocks noChangeAspect="1" noChangeArrowheads="1"/>
          </p:cNvPicPr>
          <p:nvPr/>
        </p:nvPicPr>
        <p:blipFill>
          <a:blip r:embed="rId5" cstate="email">
            <a:clrChange>
              <a:clrFrom>
                <a:srgbClr val="FFFFFF"/>
              </a:clrFrom>
              <a:clrTo>
                <a:srgbClr val="FFFFFF">
                  <a:alpha val="0"/>
                </a:srgbClr>
              </a:clrTo>
            </a:clrChange>
            <a:lum bright="-10000"/>
            <a:extLst>
              <a:ext uri="{28A0092B-C50C-407E-A947-70E740481C1C}">
                <a14:useLocalDpi xmlns:a14="http://schemas.microsoft.com/office/drawing/2010/main"/>
              </a:ext>
            </a:extLst>
          </a:blip>
          <a:srcRect/>
          <a:stretch>
            <a:fillRect/>
          </a:stretch>
        </p:blipFill>
        <p:spPr bwMode="auto">
          <a:xfrm>
            <a:off x="2514600" y="5480050"/>
            <a:ext cx="3219450" cy="1377950"/>
          </a:xfrm>
          <a:prstGeom prst="rect">
            <a:avLst/>
          </a:prstGeom>
          <a:noFill/>
          <a:ln w="9525">
            <a:noFill/>
            <a:miter lim="800000"/>
            <a:headEnd/>
            <a:tailEnd/>
          </a:ln>
        </p:spPr>
      </p:pic>
      <p:pic>
        <p:nvPicPr>
          <p:cNvPr id="21511" name="Picture 3" descr="C:\Documents and Settings\Мы\Рабочий стол\для учпортала\i.jpeg"/>
          <p:cNvPicPr>
            <a:picLocks noChangeAspect="1" noChangeArrowheads="1"/>
          </p:cNvPicPr>
          <p:nvPr/>
        </p:nvPicPr>
        <p:blipFill>
          <a:blip r:embed="rId6" cstate="email">
            <a:clrChange>
              <a:clrFrom>
                <a:srgbClr val="FFFFFF"/>
              </a:clrFrom>
              <a:clrTo>
                <a:srgbClr val="FFFFFF">
                  <a:alpha val="0"/>
                </a:srgbClr>
              </a:clrTo>
            </a:clrChange>
            <a:lum bright="-10000"/>
            <a:extLst>
              <a:ext uri="{28A0092B-C50C-407E-A947-70E740481C1C}">
                <a14:useLocalDpi xmlns:a14="http://schemas.microsoft.com/office/drawing/2010/main"/>
              </a:ext>
            </a:extLst>
          </a:blip>
          <a:srcRect/>
          <a:stretch>
            <a:fillRect/>
          </a:stretch>
        </p:blipFill>
        <p:spPr bwMode="auto">
          <a:xfrm>
            <a:off x="457200" y="5984875"/>
            <a:ext cx="3219450" cy="873125"/>
          </a:xfrm>
          <a:prstGeom prst="rect">
            <a:avLst/>
          </a:prstGeom>
          <a:noFill/>
          <a:ln w="9525">
            <a:noFill/>
            <a:miter lim="800000"/>
            <a:headEnd/>
            <a:tailEnd/>
          </a:ln>
        </p:spPr>
      </p:pic>
      <p:pic>
        <p:nvPicPr>
          <p:cNvPr id="21512" name="Picture 3" descr="C:\Documents and Settings\Мы\Рабочий стол\для учпортала\i.jpeg"/>
          <p:cNvPicPr>
            <a:picLocks noChangeAspect="1" noChangeArrowheads="1"/>
          </p:cNvPicPr>
          <p:nvPr/>
        </p:nvPicPr>
        <p:blipFill>
          <a:blip r:embed="rId7">
            <a:clrChange>
              <a:clrFrom>
                <a:srgbClr val="FFFFFF"/>
              </a:clrFrom>
              <a:clrTo>
                <a:srgbClr val="FFFFFF">
                  <a:alpha val="0"/>
                </a:srgbClr>
              </a:clrTo>
            </a:clrChange>
            <a:lum bright="-10000"/>
          </a:blip>
          <a:srcRect/>
          <a:stretch>
            <a:fillRect/>
          </a:stretch>
        </p:blipFill>
        <p:spPr bwMode="auto">
          <a:xfrm>
            <a:off x="4572000" y="5048250"/>
            <a:ext cx="3219450" cy="1809750"/>
          </a:xfrm>
          <a:prstGeom prst="rect">
            <a:avLst/>
          </a:prstGeom>
          <a:noFill/>
          <a:ln w="9525">
            <a:noFill/>
            <a:miter lim="800000"/>
            <a:headEnd/>
            <a:tailEnd/>
          </a:ln>
        </p:spPr>
      </p:pic>
      <p:pic>
        <p:nvPicPr>
          <p:cNvPr id="21513" name="Picture 3" descr="C:\Documents and Settings\Мы\Рабочий стол\для учпортала\i.jpeg"/>
          <p:cNvPicPr>
            <a:picLocks noChangeAspect="1" noChangeArrowheads="1"/>
          </p:cNvPicPr>
          <p:nvPr/>
        </p:nvPicPr>
        <p:blipFill>
          <a:blip r:embed="rId7">
            <a:clrChange>
              <a:clrFrom>
                <a:srgbClr val="FFFFFF"/>
              </a:clrFrom>
              <a:clrTo>
                <a:srgbClr val="FFFFFF">
                  <a:alpha val="0"/>
                </a:srgbClr>
              </a:clrTo>
            </a:clrChange>
            <a:lum bright="-10000"/>
          </a:blip>
          <a:srcRect/>
          <a:stretch>
            <a:fillRect/>
          </a:stretch>
        </p:blipFill>
        <p:spPr bwMode="auto">
          <a:xfrm>
            <a:off x="6324600" y="5048250"/>
            <a:ext cx="3219450" cy="1809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B7ECFF"/>
        </a:solidFill>
        <a:effectLst/>
      </p:bgPr>
    </p:bg>
    <p:spTree>
      <p:nvGrpSpPr>
        <p:cNvPr id="1" name=""/>
        <p:cNvGrpSpPr/>
        <p:nvPr/>
      </p:nvGrpSpPr>
      <p:grpSpPr>
        <a:xfrm>
          <a:off x="0" y="0"/>
          <a:ext cx="0" cy="0"/>
          <a:chOff x="0" y="0"/>
          <a:chExt cx="0" cy="0"/>
        </a:xfrm>
      </p:grpSpPr>
      <p:pic>
        <p:nvPicPr>
          <p:cNvPr id="22530" name="Picture 9" descr="C:\Documents and Settings\Мы\Рабочий стол\ягоды\картинки\f55b3190025d.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62000" y="2819400"/>
            <a:ext cx="4248150" cy="3602038"/>
          </a:xfrm>
          <a:prstGeom prst="rect">
            <a:avLst/>
          </a:prstGeom>
          <a:noFill/>
          <a:ln w="9525">
            <a:noFill/>
            <a:miter lim="800000"/>
            <a:headEnd/>
            <a:tailEnd/>
          </a:ln>
        </p:spPr>
      </p:pic>
      <p:pic>
        <p:nvPicPr>
          <p:cNvPr id="22531" name="Picture 3" descr="C:\Documents and Settings\Мы\Рабочий стол\для учпортала\clip_image011[4].jpg"/>
          <p:cNvPicPr>
            <a:picLocks noChangeAspect="1" noChangeArrowheads="1"/>
          </p:cNvPicPr>
          <p:nvPr/>
        </p:nvPicPr>
        <p:blipFill>
          <a:blip r:embed="rId3" cstate="email">
            <a:lum contrast="10000"/>
            <a:extLst>
              <a:ext uri="{28A0092B-C50C-407E-A947-70E740481C1C}">
                <a14:useLocalDpi xmlns:a14="http://schemas.microsoft.com/office/drawing/2010/main"/>
              </a:ext>
            </a:extLst>
          </a:blip>
          <a:srcRect/>
          <a:stretch>
            <a:fillRect/>
          </a:stretch>
        </p:blipFill>
        <p:spPr bwMode="auto">
          <a:xfrm>
            <a:off x="0" y="717550"/>
            <a:ext cx="9144000" cy="6140450"/>
          </a:xfrm>
          <a:prstGeom prst="rect">
            <a:avLst/>
          </a:prstGeom>
          <a:noFill/>
          <a:ln w="9525">
            <a:noFill/>
            <a:miter lim="800000"/>
            <a:headEnd/>
            <a:tailEnd/>
          </a:ln>
        </p:spPr>
      </p:pic>
      <p:sp>
        <p:nvSpPr>
          <p:cNvPr id="22532" name="Прямоугольник 8"/>
          <p:cNvSpPr>
            <a:spLocks noChangeArrowheads="1"/>
          </p:cNvSpPr>
          <p:nvPr/>
        </p:nvSpPr>
        <p:spPr bwMode="auto">
          <a:xfrm>
            <a:off x="6645275" y="0"/>
            <a:ext cx="2498725" cy="646113"/>
          </a:xfrm>
          <a:prstGeom prst="rect">
            <a:avLst/>
          </a:prstGeom>
          <a:noFill/>
          <a:ln w="9525">
            <a:noFill/>
            <a:miter lim="800000"/>
            <a:headEnd/>
            <a:tailEnd/>
          </a:ln>
        </p:spPr>
        <p:txBody>
          <a:bodyPr wrap="none">
            <a:spAutoFit/>
          </a:bodyPr>
          <a:lstStyle/>
          <a:p>
            <a:pPr algn="ctr"/>
            <a:r>
              <a:rPr lang="ru-RU" sz="3600" b="1">
                <a:solidFill>
                  <a:srgbClr val="FF6699"/>
                </a:solidFill>
                <a:latin typeface="Calibri" pitchFamily="34" charset="0"/>
              </a:rPr>
              <a:t>Земляника</a:t>
            </a:r>
            <a:r>
              <a:rPr lang="ru-RU" sz="3600">
                <a:solidFill>
                  <a:schemeClr val="bg1"/>
                </a:solidFill>
                <a:latin typeface="Calibri" pitchFamily="34" charset="0"/>
              </a:rPr>
              <a:t> </a:t>
            </a:r>
          </a:p>
        </p:txBody>
      </p:sp>
      <p:sp>
        <p:nvSpPr>
          <p:cNvPr id="10" name="Скругленный прямоугольник 9"/>
          <p:cNvSpPr>
            <a:spLocks noChangeArrowheads="1"/>
          </p:cNvSpPr>
          <p:nvPr/>
        </p:nvSpPr>
        <p:spPr bwMode="auto">
          <a:xfrm>
            <a:off x="0" y="152400"/>
            <a:ext cx="6553200" cy="1328738"/>
          </a:xfrm>
          <a:prstGeom prst="roundRect">
            <a:avLst>
              <a:gd name="adj" fmla="val 16667"/>
            </a:avLst>
          </a:prstGeom>
          <a:solidFill>
            <a:schemeClr val="bg1"/>
          </a:solidFill>
          <a:ln w="9525">
            <a:noFill/>
            <a:round/>
            <a:headEnd/>
            <a:tailEnd/>
          </a:ln>
        </p:spPr>
        <p:txBody>
          <a:bodyPr>
            <a:spAutoFit/>
          </a:bodyPr>
          <a:lstStyle/>
          <a:p>
            <a:r>
              <a:rPr lang="ru-RU" sz="2400" b="1">
                <a:latin typeface="Calibri" pitchFamily="34" charset="0"/>
              </a:rPr>
              <a:t>В одной глухой немецкой деревушке, которая располагалась на окраине дремучего леса, жили мальчик и девочка - Ганс и Хельга. </a:t>
            </a:r>
          </a:p>
        </p:txBody>
      </p:sp>
      <p:sp>
        <p:nvSpPr>
          <p:cNvPr id="13" name="Скругленный прямоугольник 12"/>
          <p:cNvSpPr>
            <a:spLocks noChangeArrowheads="1"/>
          </p:cNvSpPr>
          <p:nvPr/>
        </p:nvSpPr>
        <p:spPr bwMode="auto">
          <a:xfrm>
            <a:off x="7086600" y="2362200"/>
            <a:ext cx="1828800" cy="4316413"/>
          </a:xfrm>
          <a:prstGeom prst="roundRect">
            <a:avLst>
              <a:gd name="adj" fmla="val 16667"/>
            </a:avLst>
          </a:prstGeom>
          <a:solidFill>
            <a:schemeClr val="bg1"/>
          </a:solidFill>
          <a:ln w="9525">
            <a:noFill/>
            <a:round/>
            <a:headEnd/>
            <a:tailEnd/>
          </a:ln>
        </p:spPr>
        <p:txBody>
          <a:bodyPr>
            <a:spAutoFit/>
          </a:bodyPr>
          <a:lstStyle/>
          <a:p>
            <a:r>
              <a:rPr lang="ru-RU" sz="2400" b="1">
                <a:latin typeface="Calibri" pitchFamily="34" charset="0"/>
              </a:rPr>
              <a:t>Родители детей умерли, и дети рано остались сиротами. Пришлось им жить у чужих людей. </a:t>
            </a:r>
          </a:p>
          <a:p>
            <a:r>
              <a:rPr lang="ru-RU" sz="2400" b="1">
                <a:latin typeface="Calibri"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2000"/>
                                        <p:tgtEl>
                                          <p:spTgt spid="10"/>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C:\Documents and Settings\Мы\Рабочий стол\для учпортала\clip_image008[4].jpg"/>
          <p:cNvPicPr>
            <a:picLocks noChangeAspect="1" noChangeArrowheads="1"/>
          </p:cNvPicPr>
          <p:nvPr/>
        </p:nvPicPr>
        <p:blipFill>
          <a:blip r:embed="rId2" cstate="email">
            <a:lum contrast="20000"/>
            <a:extLst>
              <a:ext uri="{28A0092B-C50C-407E-A947-70E740481C1C}">
                <a14:useLocalDpi xmlns:a14="http://schemas.microsoft.com/office/drawing/2010/main"/>
              </a:ext>
            </a:extLst>
          </a:blip>
          <a:srcRect/>
          <a:stretch>
            <a:fillRect/>
          </a:stretch>
        </p:blipFill>
        <p:spPr bwMode="auto">
          <a:xfrm>
            <a:off x="0" y="0"/>
            <a:ext cx="9183688" cy="6875463"/>
          </a:xfrm>
          <a:prstGeom prst="rect">
            <a:avLst/>
          </a:prstGeom>
          <a:noFill/>
          <a:ln w="9525">
            <a:noFill/>
            <a:miter lim="800000"/>
            <a:headEnd/>
            <a:tailEnd/>
          </a:ln>
        </p:spPr>
      </p:pic>
      <p:sp>
        <p:nvSpPr>
          <p:cNvPr id="3" name="Скругленный прямоугольник 2"/>
          <p:cNvSpPr>
            <a:spLocks noChangeArrowheads="1"/>
          </p:cNvSpPr>
          <p:nvPr/>
        </p:nvSpPr>
        <p:spPr bwMode="auto">
          <a:xfrm>
            <a:off x="3733800" y="0"/>
            <a:ext cx="5410200" cy="2144713"/>
          </a:xfrm>
          <a:prstGeom prst="roundRect">
            <a:avLst>
              <a:gd name="adj" fmla="val 16667"/>
            </a:avLst>
          </a:prstGeom>
          <a:solidFill>
            <a:schemeClr val="bg1"/>
          </a:solidFill>
          <a:ln w="9525">
            <a:noFill/>
            <a:round/>
            <a:headEnd/>
            <a:tailEnd/>
          </a:ln>
        </p:spPr>
        <p:txBody>
          <a:bodyPr>
            <a:spAutoFit/>
          </a:bodyPr>
          <a:lstStyle/>
          <a:p>
            <a:r>
              <a:rPr lang="ru-RU" sz="2400" b="1">
                <a:latin typeface="Calibri" pitchFamily="34" charset="0"/>
              </a:rPr>
              <a:t>И вот однажды, когда в стране случился голод, решила  злая мачеха отвести их в лес. Дети плакали, умоляли, но мачеха была непреклонна.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22750" y="0"/>
            <a:ext cx="4921250" cy="6858000"/>
          </a:xfrm>
          <a:prstGeom prst="rect">
            <a:avLst/>
          </a:prstGeom>
          <a:noFill/>
          <a:ln w="9525">
            <a:noFill/>
            <a:miter lim="800000"/>
            <a:headEnd/>
            <a:tailEnd/>
          </a:ln>
        </p:spPr>
      </p:pic>
      <p:pic>
        <p:nvPicPr>
          <p:cNvPr id="2457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4662488" cy="6858000"/>
          </a:xfrm>
          <a:prstGeom prst="rect">
            <a:avLst/>
          </a:prstGeom>
          <a:noFill/>
          <a:ln w="9525">
            <a:noFill/>
            <a:miter lim="800000"/>
            <a:headEnd/>
            <a:tailEnd/>
          </a:ln>
        </p:spPr>
      </p:pic>
      <p:pic>
        <p:nvPicPr>
          <p:cNvPr id="10" name="Picture 2" descr="C:\Documents and Settings\Мы\Рабочий стол\для учпортала\1280x720-1N7.jpg"/>
          <p:cNvPicPr>
            <a:picLocks noChangeAspect="1" noChangeArrowheads="1"/>
          </p:cNvPicPr>
          <p:nvPr/>
        </p:nvPicPr>
        <p:blipFill>
          <a:blip r:embed="rId4" cstate="email">
            <a:lum bright="-10000" contrast="20000"/>
            <a:extLst>
              <a:ext uri="{28A0092B-C50C-407E-A947-70E740481C1C}">
                <a14:useLocalDpi xmlns:a14="http://schemas.microsoft.com/office/drawing/2010/main"/>
              </a:ext>
            </a:extLst>
          </a:blip>
          <a:srcRect/>
          <a:stretch>
            <a:fillRect/>
          </a:stretch>
        </p:blipFill>
        <p:spPr bwMode="auto">
          <a:xfrm>
            <a:off x="0" y="2743201"/>
            <a:ext cx="7553010" cy="4114800"/>
          </a:xfrm>
          <a:prstGeom prst="roundRect">
            <a:avLst/>
          </a:prstGeom>
          <a:noFill/>
        </p:spPr>
      </p:pic>
      <p:sp>
        <p:nvSpPr>
          <p:cNvPr id="11" name="Скругленный прямоугольник 10"/>
          <p:cNvSpPr>
            <a:spLocks noChangeArrowheads="1"/>
          </p:cNvSpPr>
          <p:nvPr/>
        </p:nvSpPr>
        <p:spPr bwMode="auto">
          <a:xfrm>
            <a:off x="304800" y="228600"/>
            <a:ext cx="5029200" cy="2554288"/>
          </a:xfrm>
          <a:prstGeom prst="roundRect">
            <a:avLst>
              <a:gd name="adj" fmla="val 16667"/>
            </a:avLst>
          </a:prstGeom>
          <a:solidFill>
            <a:schemeClr val="bg1"/>
          </a:solidFill>
          <a:ln w="9525">
            <a:noFill/>
            <a:round/>
            <a:headEnd/>
            <a:tailEnd/>
          </a:ln>
        </p:spPr>
        <p:txBody>
          <a:bodyPr>
            <a:spAutoFit/>
          </a:bodyPr>
          <a:lstStyle/>
          <a:p>
            <a:r>
              <a:rPr lang="ru-RU" sz="2400" b="1">
                <a:latin typeface="Calibri" pitchFamily="34" charset="0"/>
              </a:rPr>
              <a:t>Долго скитались дети по лесу, от холода и голода их силы были на исходе. Но вдруг однажды они вышли на  полянку, и увидели маленький домик. В этом домике жили добрые гномы. </a:t>
            </a:r>
          </a:p>
        </p:txBody>
      </p:sp>
      <p:pic>
        <p:nvPicPr>
          <p:cNvPr id="24581" name="Picture 2" descr="C:\Documents and Settings\Мы\Рабочий стол\для учпортала\0.jpg"/>
          <p:cNvPicPr>
            <a:picLocks noChangeAspect="1" noChangeArrowheads="1"/>
          </p:cNvPicPr>
          <p:nvPr/>
        </p:nvPicPr>
        <p:blipFill>
          <a:blip r:embed="rId5" cstate="email">
            <a:clrChange>
              <a:clrFrom>
                <a:srgbClr val="000000"/>
              </a:clrFrom>
              <a:clrTo>
                <a:srgbClr val="000000">
                  <a:alpha val="0"/>
                </a:srgbClr>
              </a:clrTo>
            </a:clrChange>
            <a:lum bright="-10000" contrast="10000"/>
            <a:extLst>
              <a:ext uri="{28A0092B-C50C-407E-A947-70E740481C1C}">
                <a14:useLocalDpi xmlns:a14="http://schemas.microsoft.com/office/drawing/2010/main"/>
              </a:ext>
            </a:extLst>
          </a:blip>
          <a:srcRect/>
          <a:stretch>
            <a:fillRect/>
          </a:stretch>
        </p:blipFill>
        <p:spPr bwMode="auto">
          <a:xfrm>
            <a:off x="5181600" y="3581400"/>
            <a:ext cx="1600200" cy="12001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Рисунок 1" descr="Рисунок5.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96388" cy="6875463"/>
          </a:xfrm>
          <a:prstGeom prst="rect">
            <a:avLst/>
          </a:prstGeom>
          <a:noFill/>
          <a:ln w="9525">
            <a:noFill/>
            <a:miter lim="800000"/>
            <a:headEnd/>
            <a:tailEnd/>
          </a:ln>
        </p:spPr>
      </p:pic>
      <p:sp>
        <p:nvSpPr>
          <p:cNvPr id="3" name="Скругленный прямоугольник 2"/>
          <p:cNvSpPr>
            <a:spLocks noChangeArrowheads="1"/>
          </p:cNvSpPr>
          <p:nvPr/>
        </p:nvSpPr>
        <p:spPr bwMode="auto">
          <a:xfrm>
            <a:off x="152400" y="0"/>
            <a:ext cx="8305800" cy="2144713"/>
          </a:xfrm>
          <a:prstGeom prst="roundRect">
            <a:avLst>
              <a:gd name="adj" fmla="val 16667"/>
            </a:avLst>
          </a:prstGeom>
          <a:solidFill>
            <a:schemeClr val="bg1"/>
          </a:solidFill>
          <a:ln w="9525">
            <a:noFill/>
            <a:round/>
            <a:headEnd/>
            <a:tailEnd/>
          </a:ln>
        </p:spPr>
        <p:txBody>
          <a:bodyPr>
            <a:spAutoFit/>
          </a:bodyPr>
          <a:lstStyle/>
          <a:p>
            <a:r>
              <a:rPr lang="ru-RU" sz="2400" b="1">
                <a:latin typeface="Calibri" pitchFamily="34" charset="0"/>
              </a:rPr>
              <a:t>Они подарили детям чудесные  камушки и сказали им, что эти камушки не простые, а волшебные. "Когда будет вам совсем плохо, ваши силы будут на исходе, бросьте эти камушки на землю, и они превратятся в чудесные ягоды, которые дадут вам силы". </a:t>
            </a:r>
          </a:p>
        </p:txBody>
      </p:sp>
      <p:pic>
        <p:nvPicPr>
          <p:cNvPr id="8194" name="Picture 2" descr="C:\Documents and Settings\Мы\Рабочий стол\для учпортала\89902505_1342518524_kamni_dengi.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4000" y="4724400"/>
            <a:ext cx="2604124" cy="2133601"/>
          </a:xfrm>
          <a:prstGeom prst="ellipse">
            <a:avLst/>
          </a:prstGeom>
          <a:noFill/>
        </p:spPr>
      </p:pic>
      <p:pic>
        <p:nvPicPr>
          <p:cNvPr id="25604" name="Picture 2" descr="C:\Documents and Settings\Мы\Рабочий стол\для учпортала\11.png"/>
          <p:cNvPicPr>
            <a:picLocks noChangeAspect="1" noChangeArrowheads="1"/>
          </p:cNvPicPr>
          <p:nvPr/>
        </p:nvPicPr>
        <p:blipFill>
          <a:blip r:embed="rId4" cstate="email">
            <a:lum contrast="10000"/>
            <a:extLst>
              <a:ext uri="{28A0092B-C50C-407E-A947-70E740481C1C}">
                <a14:useLocalDpi xmlns:a14="http://schemas.microsoft.com/office/drawing/2010/main"/>
              </a:ext>
            </a:extLst>
          </a:blip>
          <a:srcRect t="17033" b="15208"/>
          <a:stretch>
            <a:fillRect/>
          </a:stretch>
        </p:blipFill>
        <p:spPr bwMode="auto">
          <a:xfrm>
            <a:off x="1219200" y="2057400"/>
            <a:ext cx="7620000" cy="3006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C:\Documents and Settings\Мы\Рабочий стол\для учпортала\01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221788" cy="6911975"/>
          </a:xfrm>
          <a:prstGeom prst="rect">
            <a:avLst/>
          </a:prstGeom>
          <a:noFill/>
          <a:ln w="9525">
            <a:noFill/>
            <a:miter lim="800000"/>
            <a:headEnd/>
            <a:tailEnd/>
          </a:ln>
        </p:spPr>
      </p:pic>
      <p:pic>
        <p:nvPicPr>
          <p:cNvPr id="4" name="Picture 9" descr="C:\Documents and Settings\Мы\Рабочий стол\ягоды\картинки\f55b3190025d.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1408717" y="2934683"/>
            <a:ext cx="762166" cy="684000"/>
          </a:xfrm>
          <a:prstGeom prst="ellipse">
            <a:avLst/>
          </a:prstGeom>
          <a:noFill/>
        </p:spPr>
      </p:pic>
      <p:pic>
        <p:nvPicPr>
          <p:cNvPr id="5" name="Picture 9" descr="C:\Documents and Settings\Мы\Рабочий стол\ягоды\картинки\f55b3190025d.jpg"/>
          <p:cNvPicPr>
            <a:picLocks noChangeAspect="1" noChangeArrowheads="1"/>
          </p:cNvPicPr>
          <p:nvPr/>
        </p:nvPicPr>
        <p:blipFill>
          <a:blip r:embed="rId4" cstate="email">
            <a:extLst>
              <a:ext uri="{28A0092B-C50C-407E-A947-70E740481C1C}">
                <a14:useLocalDpi xmlns:a14="http://schemas.microsoft.com/office/drawing/2010/main"/>
              </a:ext>
            </a:extLst>
          </a:blip>
          <a:srcRect t="-7608"/>
          <a:stretch>
            <a:fillRect/>
          </a:stretch>
        </p:blipFill>
        <p:spPr bwMode="auto">
          <a:xfrm rot="16200000">
            <a:off x="2134240" y="3580760"/>
            <a:ext cx="469120" cy="1080000"/>
          </a:xfrm>
          <a:prstGeom prst="ellipse">
            <a:avLst/>
          </a:prstGeom>
          <a:noFill/>
        </p:spPr>
      </p:pic>
      <p:pic>
        <p:nvPicPr>
          <p:cNvPr id="6" name="Picture 9" descr="C:\Documents and Settings\Мы\Рабочий стол\ягоды\картинки\f55b3190025d.jpg"/>
          <p:cNvPicPr>
            <a:picLocks noChangeAspect="1" noChangeArrowheads="1"/>
          </p:cNvPicPr>
          <p:nvPr/>
        </p:nvPicPr>
        <p:blipFill>
          <a:blip r:embed="rId5" cstate="email">
            <a:extLst>
              <a:ext uri="{28A0092B-C50C-407E-A947-70E740481C1C}">
                <a14:useLocalDpi xmlns:a14="http://schemas.microsoft.com/office/drawing/2010/main"/>
              </a:ext>
            </a:extLst>
          </a:blip>
          <a:srcRect t="-7608"/>
          <a:stretch>
            <a:fillRect/>
          </a:stretch>
        </p:blipFill>
        <p:spPr bwMode="auto">
          <a:xfrm rot="9360000">
            <a:off x="3982777" y="4385623"/>
            <a:ext cx="406572" cy="936000"/>
          </a:xfrm>
          <a:prstGeom prst="ellipse">
            <a:avLst/>
          </a:prstGeom>
          <a:noFill/>
        </p:spPr>
      </p:pic>
      <p:pic>
        <p:nvPicPr>
          <p:cNvPr id="26629" name="Picture 2" descr="C:\Documents and Settings\Мы\Рабочий стол\для учпортала\Копия clip_image011[4].jpg"/>
          <p:cNvPicPr>
            <a:picLocks noChangeAspect="1" noChangeArrowheads="1"/>
          </p:cNvPicPr>
          <p:nvPr/>
        </p:nvPicPr>
        <p:blipFill>
          <a:blip r:embed="rId6" cstate="email">
            <a:clrChange>
              <a:clrFrom>
                <a:srgbClr val="FFFFFF"/>
              </a:clrFrom>
              <a:clrTo>
                <a:srgbClr val="FFFFFF">
                  <a:alpha val="0"/>
                </a:srgbClr>
              </a:clrTo>
            </a:clrChange>
            <a:lum bright="-10000" contrast="10000"/>
            <a:extLst>
              <a:ext uri="{28A0092B-C50C-407E-A947-70E740481C1C}">
                <a14:useLocalDpi xmlns:a14="http://schemas.microsoft.com/office/drawing/2010/main"/>
              </a:ext>
            </a:extLst>
          </a:blip>
          <a:srcRect/>
          <a:stretch>
            <a:fillRect/>
          </a:stretch>
        </p:blipFill>
        <p:spPr bwMode="auto">
          <a:xfrm>
            <a:off x="0" y="2667000"/>
            <a:ext cx="5257800" cy="3902075"/>
          </a:xfrm>
          <a:prstGeom prst="rect">
            <a:avLst/>
          </a:prstGeom>
          <a:noFill/>
          <a:ln w="9525">
            <a:noFill/>
            <a:miter lim="800000"/>
            <a:headEnd/>
            <a:tailEnd/>
          </a:ln>
        </p:spPr>
      </p:pic>
      <p:sp>
        <p:nvSpPr>
          <p:cNvPr id="8" name="Скругленный прямоугольник 7"/>
          <p:cNvSpPr>
            <a:spLocks noChangeArrowheads="1"/>
          </p:cNvSpPr>
          <p:nvPr/>
        </p:nvSpPr>
        <p:spPr bwMode="auto">
          <a:xfrm>
            <a:off x="228600" y="0"/>
            <a:ext cx="4800600" cy="2009775"/>
          </a:xfrm>
          <a:prstGeom prst="roundRect">
            <a:avLst>
              <a:gd name="adj" fmla="val 16667"/>
            </a:avLst>
          </a:prstGeom>
          <a:solidFill>
            <a:schemeClr val="bg1"/>
          </a:solidFill>
          <a:ln w="9525">
            <a:noFill/>
            <a:round/>
            <a:headEnd/>
            <a:tailEnd/>
          </a:ln>
        </p:spPr>
        <p:txBody>
          <a:bodyPr>
            <a:spAutoFit/>
          </a:bodyPr>
          <a:lstStyle/>
          <a:p>
            <a:r>
              <a:rPr lang="ru-RU" sz="2800" b="1">
                <a:latin typeface="Calibri" pitchFamily="34" charset="0"/>
              </a:rPr>
              <a:t>Так дети и сделали.  Они бросили камушки на землю и из них появились душистые ягоды.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C:\Documents and Settings\Мы\Рабочий стол\для учпортала\1786269_0_48536_85480b43_-1-xl.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 name="Скругленный прямоугольник 3"/>
          <p:cNvSpPr>
            <a:spLocks noChangeArrowheads="1"/>
          </p:cNvSpPr>
          <p:nvPr/>
        </p:nvSpPr>
        <p:spPr bwMode="auto">
          <a:xfrm>
            <a:off x="228600" y="0"/>
            <a:ext cx="5029200" cy="622300"/>
          </a:xfrm>
          <a:prstGeom prst="roundRect">
            <a:avLst>
              <a:gd name="adj" fmla="val 45208"/>
            </a:avLst>
          </a:prstGeom>
          <a:solidFill>
            <a:schemeClr val="bg1"/>
          </a:solidFill>
          <a:ln w="9525">
            <a:noFill/>
            <a:round/>
            <a:headEnd/>
            <a:tailEnd/>
          </a:ln>
        </p:spPr>
        <p:txBody>
          <a:bodyPr>
            <a:spAutoFit/>
          </a:bodyPr>
          <a:lstStyle/>
          <a:p>
            <a:r>
              <a:rPr lang="ru-RU" sz="2400" b="1">
                <a:latin typeface="Calibri" pitchFamily="34" charset="0"/>
              </a:rPr>
              <a:t>В народе их назвали земляникой.</a:t>
            </a:r>
          </a:p>
        </p:txBody>
      </p:sp>
    </p:spTree>
    <p:extLst>
      <p:ext uri="{BB962C8B-B14F-4D97-AF65-F5344CB8AC3E}">
        <p14:creationId xmlns:p14="http://schemas.microsoft.com/office/powerpoint/2010/main" val="326454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E1E1E1"/>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931</TotalTime>
  <Words>263</Words>
  <Application>Microsoft Office PowerPoint</Application>
  <PresentationFormat>Экран (4:3)</PresentationFormat>
  <Paragraphs>14</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1 к летнему празднику «Ягодный переполох»</dc:title>
  <cp:lastModifiedBy>RePack by Diakov</cp:lastModifiedBy>
  <cp:revision>139</cp:revision>
  <dcterms:modified xsi:type="dcterms:W3CDTF">2016-10-06T17:53:29Z</dcterms:modified>
</cp:coreProperties>
</file>