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ДC №33\44751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0"/>
            <a:ext cx="9144000" cy="694944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90600" y="2590800"/>
            <a:ext cx="6781800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День защитника 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Отечества</a:t>
            </a:r>
            <a:br>
              <a:rPr lang="ru-RU" sz="60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n-lt"/>
              </a:rPr>
              <a:t>23 февраля</a:t>
            </a:r>
            <a:endParaRPr lang="ru-RU" sz="40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+mn-lt"/>
              </a:rPr>
              <a:t>Пограничники</a:t>
            </a:r>
            <a:endParaRPr lang="ru-RU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занятие\пограничн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6705600" cy="523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занятие\5220c0a2f07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480" y="1524000"/>
            <a:ext cx="8499720" cy="4746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+mn-lt"/>
              </a:rPr>
              <a:t>Военно-морской флот</a:t>
            </a:r>
            <a:endParaRPr lang="ru-RU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Desktop\занятие\морской фло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38250"/>
            <a:ext cx="7696200" cy="561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занятие\tihookeansky-fl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5725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+mn-lt"/>
              </a:rPr>
              <a:t>Военно-воздушные войска</a:t>
            </a:r>
            <a:endParaRPr lang="ru-RU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esktop\занятие\военно-возд войс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315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занятие\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97730"/>
            <a:ext cx="7620000" cy="579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+mn-lt"/>
              </a:rPr>
              <a:t>Сухопутные войска</a:t>
            </a:r>
            <a:endParaRPr lang="ru-RU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занятие\сухопутный войс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76400"/>
            <a:ext cx="6553200" cy="4849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занятие\fcb6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188657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10</Words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День защитника Отечества 23 февраля</vt:lpstr>
      <vt:lpstr>Пограничники</vt:lpstr>
      <vt:lpstr>Слайд 3</vt:lpstr>
      <vt:lpstr>Военно-морской флот</vt:lpstr>
      <vt:lpstr>Слайд 5</vt:lpstr>
      <vt:lpstr>Военно-воздушные войска</vt:lpstr>
      <vt:lpstr>Слайд 7</vt:lpstr>
      <vt:lpstr>Сухопутные войска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защитника Отечества!</dc:title>
  <dc:creator>Карина Соломина</dc:creator>
  <cp:lastModifiedBy>1</cp:lastModifiedBy>
  <cp:revision>3</cp:revision>
  <dcterms:created xsi:type="dcterms:W3CDTF">2014-02-17T03:27:07Z</dcterms:created>
  <dcterms:modified xsi:type="dcterms:W3CDTF">2014-11-03T13:43:36Z</dcterms:modified>
</cp:coreProperties>
</file>