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05DA-CC8E-4150-81EB-1001D347BBC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81A3FEB-B8B2-42CF-9AB1-3B9A9CACD8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05DA-CC8E-4150-81EB-1001D347BBC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3FEB-B8B2-42CF-9AB1-3B9A9CACD8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05DA-CC8E-4150-81EB-1001D347BBC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3FEB-B8B2-42CF-9AB1-3B9A9CACD8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05DA-CC8E-4150-81EB-1001D347BBC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81A3FEB-B8B2-42CF-9AB1-3B9A9CACD8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05DA-CC8E-4150-81EB-1001D347BBC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3FEB-B8B2-42CF-9AB1-3B9A9CACD88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05DA-CC8E-4150-81EB-1001D347BBC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3FEB-B8B2-42CF-9AB1-3B9A9CACD8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05DA-CC8E-4150-81EB-1001D347BBC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81A3FEB-B8B2-42CF-9AB1-3B9A9CACD88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05DA-CC8E-4150-81EB-1001D347BBC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3FEB-B8B2-42CF-9AB1-3B9A9CACD8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05DA-CC8E-4150-81EB-1001D347BBC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3FEB-B8B2-42CF-9AB1-3B9A9CACD8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05DA-CC8E-4150-81EB-1001D347BBC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3FEB-B8B2-42CF-9AB1-3B9A9CACD8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E05DA-CC8E-4150-81EB-1001D347BBC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3FEB-B8B2-42CF-9AB1-3B9A9CACD88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2625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91E05DA-CC8E-4150-81EB-1001D347BBCE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81A3FEB-B8B2-42CF-9AB1-3B9A9CACD88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9600" b="1" dirty="0" smtClean="0">
                <a:solidFill>
                  <a:srgbClr val="FF6600"/>
                </a:solidFill>
              </a:rPr>
              <a:t>      АЛФАВИТ</a:t>
            </a:r>
          </a:p>
          <a:p>
            <a:pPr marL="0" indent="0" algn="r">
              <a:buNone/>
            </a:pPr>
            <a:endParaRPr lang="ru-RU" sz="2400" b="1" dirty="0">
              <a:solidFill>
                <a:srgbClr val="FFFF00"/>
              </a:solidFill>
            </a:endParaRPr>
          </a:p>
          <a:p>
            <a:pPr marL="0" indent="0" algn="r">
              <a:buNone/>
            </a:pPr>
            <a:endParaRPr lang="ru-RU" sz="2400" b="1" dirty="0" smtClean="0">
              <a:solidFill>
                <a:srgbClr val="FFFF00"/>
              </a:solidFill>
            </a:endParaRPr>
          </a:p>
          <a:p>
            <a:pPr marL="0" indent="0" algn="r">
              <a:buNone/>
            </a:pPr>
            <a:endParaRPr lang="ru-RU" sz="2400" b="1" dirty="0">
              <a:solidFill>
                <a:srgbClr val="FFFF00"/>
              </a:solidFill>
            </a:endParaRPr>
          </a:p>
          <a:p>
            <a:pPr marL="0" indent="0" algn="r">
              <a:buNone/>
            </a:pPr>
            <a:endParaRPr lang="ru-RU" sz="2400" b="1" dirty="0" smtClean="0">
              <a:solidFill>
                <a:srgbClr val="FFFF00"/>
              </a:solidFill>
            </a:endParaRPr>
          </a:p>
          <a:p>
            <a:pPr marL="0" indent="0" algn="r">
              <a:buNone/>
            </a:pPr>
            <a:r>
              <a:rPr lang="ru-RU" sz="2400" b="1" dirty="0" err="1" smtClean="0">
                <a:solidFill>
                  <a:schemeClr val="bg1"/>
                </a:solidFill>
              </a:rPr>
              <a:t>Беломестнова</a:t>
            </a:r>
            <a:r>
              <a:rPr lang="ru-RU" sz="2400" b="1" dirty="0" smtClean="0">
                <a:solidFill>
                  <a:schemeClr val="bg1"/>
                </a:solidFill>
              </a:rPr>
              <a:t> Светлана Юрьевна</a:t>
            </a:r>
          </a:p>
          <a:p>
            <a:pPr marL="0" indent="0" algn="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Учитель начальных классов</a:t>
            </a:r>
          </a:p>
          <a:p>
            <a:pPr marL="0" indent="0" algn="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Высшей категории </a:t>
            </a:r>
          </a:p>
          <a:p>
            <a:pPr marL="0" indent="0" algn="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МБОУ СОШ № 17</a:t>
            </a:r>
          </a:p>
          <a:p>
            <a:pPr marL="0" indent="0" algn="r">
              <a:buNone/>
            </a:pPr>
            <a:r>
              <a:rPr lang="ru-RU" sz="2400" b="1" dirty="0" err="1" smtClean="0">
                <a:solidFill>
                  <a:schemeClr val="bg1"/>
                </a:solidFill>
              </a:rPr>
              <a:t>Гогод</a:t>
            </a:r>
            <a:r>
              <a:rPr lang="ru-RU" sz="2400" b="1" dirty="0" smtClean="0">
                <a:solidFill>
                  <a:schemeClr val="bg1"/>
                </a:solidFill>
              </a:rPr>
              <a:t> Чита 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99" y="2348880"/>
            <a:ext cx="3603829" cy="445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56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323528" y="1412776"/>
            <a:ext cx="1504184" cy="14401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Б</a:t>
            </a:r>
            <a:endParaRPr lang="ru-RU" sz="7200" b="1" dirty="0"/>
          </a:p>
        </p:txBody>
      </p:sp>
      <p:sp>
        <p:nvSpPr>
          <p:cNvPr id="5" name="Куб 4"/>
          <p:cNvSpPr/>
          <p:nvPr/>
        </p:nvSpPr>
        <p:spPr>
          <a:xfrm>
            <a:off x="2907967" y="4221088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К</a:t>
            </a:r>
            <a:endParaRPr lang="ru-RU" sz="7200" b="1" dirty="0"/>
          </a:p>
        </p:txBody>
      </p:sp>
      <p:sp>
        <p:nvSpPr>
          <p:cNvPr id="6" name="Куб 5"/>
          <p:cNvSpPr/>
          <p:nvPr/>
        </p:nvSpPr>
        <p:spPr>
          <a:xfrm>
            <a:off x="3995936" y="1573909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У</a:t>
            </a:r>
            <a:endParaRPr lang="ru-RU" sz="7200" b="1" dirty="0"/>
          </a:p>
        </p:txBody>
      </p:sp>
      <p:sp>
        <p:nvSpPr>
          <p:cNvPr id="7" name="Куб 6"/>
          <p:cNvSpPr/>
          <p:nvPr/>
        </p:nvSpPr>
        <p:spPr>
          <a:xfrm>
            <a:off x="6948264" y="4005064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Ы</a:t>
            </a:r>
            <a:endParaRPr lang="ru-RU" sz="7200" b="1" dirty="0"/>
          </a:p>
        </p:txBody>
      </p:sp>
      <p:sp>
        <p:nvSpPr>
          <p:cNvPr id="8" name="Куб 7"/>
          <p:cNvSpPr/>
          <p:nvPr/>
        </p:nvSpPr>
        <p:spPr>
          <a:xfrm>
            <a:off x="2490665" y="3004936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В</a:t>
            </a:r>
            <a:endParaRPr lang="ru-RU" sz="7200" b="1" dirty="0"/>
          </a:p>
        </p:txBody>
      </p:sp>
      <p:pic>
        <p:nvPicPr>
          <p:cNvPr id="17" name="Объект 1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710" y="2490247"/>
            <a:ext cx="1688638" cy="224553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790061"/>
            <a:ext cx="1681535" cy="207719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354370"/>
            <a:ext cx="1917036" cy="167220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169" y="4221088"/>
            <a:ext cx="1476935" cy="137432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613012"/>
            <a:ext cx="1304128" cy="161098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344053"/>
            <a:ext cx="1512168" cy="158417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041" y="5026578"/>
            <a:ext cx="1664684" cy="153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60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11111E-6 L -0.25 -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1 -0.13264 L -0.00261 -0.3826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-0.00347 L 0.08402 -0.00347 C 0.11996 -0.00347 0.16458 -0.06018 0.16458 -0.10625 L 0.16458 -0.20879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56" y="-1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33333E-6 L -0.17673 -0.3615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37" y="-1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00B050"/>
                </a:solidFill>
              </a:rPr>
              <a:t>АЛФАВИТ</a:t>
            </a:r>
            <a:endParaRPr lang="ru-RU" sz="9600" dirty="0">
              <a:solidFill>
                <a:srgbClr val="00B05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8000" b="1" dirty="0" smtClean="0">
                <a:solidFill>
                  <a:srgbClr val="FF0000"/>
                </a:solidFill>
              </a:rPr>
              <a:t>А</a:t>
            </a:r>
            <a:r>
              <a:rPr lang="ru-RU" sz="8000" b="1" dirty="0" smtClean="0">
                <a:solidFill>
                  <a:schemeClr val="bg1"/>
                </a:solidFill>
              </a:rPr>
              <a:t> </a:t>
            </a:r>
            <a:r>
              <a:rPr lang="ru-RU" sz="8000" b="1" dirty="0" smtClean="0">
                <a:solidFill>
                  <a:srgbClr val="0070C0"/>
                </a:solidFill>
              </a:rPr>
              <a:t>Б В Г Д </a:t>
            </a:r>
            <a:r>
              <a:rPr lang="ru-RU" sz="8000" b="1" dirty="0" smtClean="0">
                <a:solidFill>
                  <a:srgbClr val="FF0000"/>
                </a:solidFill>
              </a:rPr>
              <a:t>Е Ё</a:t>
            </a:r>
            <a:r>
              <a:rPr lang="ru-RU" sz="8000" b="1" dirty="0" smtClean="0">
                <a:solidFill>
                  <a:schemeClr val="bg1"/>
                </a:solidFill>
              </a:rPr>
              <a:t> </a:t>
            </a:r>
            <a:r>
              <a:rPr lang="ru-RU" sz="8000" b="1" dirty="0" smtClean="0">
                <a:solidFill>
                  <a:srgbClr val="0070C0"/>
                </a:solidFill>
              </a:rPr>
              <a:t>Ж З</a:t>
            </a:r>
            <a:r>
              <a:rPr lang="ru-RU" sz="8000" b="1" dirty="0" smtClean="0">
                <a:solidFill>
                  <a:schemeClr val="bg1"/>
                </a:solidFill>
              </a:rPr>
              <a:t> </a:t>
            </a:r>
            <a:r>
              <a:rPr lang="ru-RU" sz="8000" b="1" dirty="0" smtClean="0">
                <a:solidFill>
                  <a:srgbClr val="FF0000"/>
                </a:solidFill>
              </a:rPr>
              <a:t>И</a:t>
            </a:r>
            <a:r>
              <a:rPr lang="ru-RU" sz="8000" b="1" dirty="0" smtClean="0">
                <a:solidFill>
                  <a:schemeClr val="bg1"/>
                </a:solidFill>
              </a:rPr>
              <a:t> </a:t>
            </a:r>
            <a:r>
              <a:rPr lang="ru-RU" sz="8000" b="1" dirty="0" smtClean="0">
                <a:solidFill>
                  <a:srgbClr val="0070C0"/>
                </a:solidFill>
              </a:rPr>
              <a:t>Й К Л М Н </a:t>
            </a:r>
            <a:r>
              <a:rPr lang="ru-RU" sz="8000" b="1" dirty="0" smtClean="0">
                <a:solidFill>
                  <a:srgbClr val="FF0000"/>
                </a:solidFill>
              </a:rPr>
              <a:t>О</a:t>
            </a:r>
            <a:r>
              <a:rPr lang="ru-RU" sz="8000" b="1" dirty="0" smtClean="0">
                <a:solidFill>
                  <a:schemeClr val="bg1"/>
                </a:solidFill>
              </a:rPr>
              <a:t> </a:t>
            </a:r>
            <a:r>
              <a:rPr lang="ru-RU" sz="8000" b="1" dirty="0" smtClean="0">
                <a:solidFill>
                  <a:srgbClr val="0070C0"/>
                </a:solidFill>
              </a:rPr>
              <a:t>П Р С Т </a:t>
            </a:r>
            <a:r>
              <a:rPr lang="ru-RU" sz="8000" b="1" dirty="0" smtClean="0">
                <a:solidFill>
                  <a:srgbClr val="FF0000"/>
                </a:solidFill>
              </a:rPr>
              <a:t>У</a:t>
            </a:r>
            <a:r>
              <a:rPr lang="ru-RU" sz="8000" b="1" dirty="0" smtClean="0">
                <a:solidFill>
                  <a:schemeClr val="bg1"/>
                </a:solidFill>
              </a:rPr>
              <a:t> </a:t>
            </a:r>
            <a:r>
              <a:rPr lang="ru-RU" sz="8000" b="1" dirty="0" smtClean="0">
                <a:solidFill>
                  <a:srgbClr val="0070C0"/>
                </a:solidFill>
              </a:rPr>
              <a:t>Ф Х Ц Ч Ш Щ Ъ </a:t>
            </a:r>
            <a:r>
              <a:rPr lang="ru-RU" sz="8000" b="1" dirty="0" smtClean="0">
                <a:solidFill>
                  <a:srgbClr val="FF0000"/>
                </a:solidFill>
              </a:rPr>
              <a:t>Ы</a:t>
            </a:r>
            <a:r>
              <a:rPr lang="ru-RU" sz="8000" b="1" dirty="0" smtClean="0">
                <a:solidFill>
                  <a:schemeClr val="bg1"/>
                </a:solidFill>
              </a:rPr>
              <a:t> </a:t>
            </a:r>
            <a:r>
              <a:rPr lang="ru-RU" sz="8000" b="1" dirty="0" smtClean="0">
                <a:solidFill>
                  <a:srgbClr val="0070C0"/>
                </a:solidFill>
              </a:rPr>
              <a:t>Ь</a:t>
            </a:r>
            <a:r>
              <a:rPr lang="ru-RU" sz="8000" b="1" dirty="0" smtClean="0">
                <a:solidFill>
                  <a:schemeClr val="bg1"/>
                </a:solidFill>
              </a:rPr>
              <a:t> </a:t>
            </a:r>
            <a:r>
              <a:rPr lang="ru-RU" sz="8000" b="1" dirty="0" smtClean="0">
                <a:solidFill>
                  <a:srgbClr val="FF0000"/>
                </a:solidFill>
              </a:rPr>
              <a:t>Э Ю Я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3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>
                <a:solidFill>
                  <a:srgbClr val="FF0000"/>
                </a:solidFill>
              </a:rPr>
              <a:t>АЛФАВИТ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411216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Алфавит </a:t>
            </a:r>
            <a:r>
              <a:rPr lang="ru-RU" sz="3200" b="1" dirty="0" smtClean="0">
                <a:solidFill>
                  <a:srgbClr val="002060"/>
                </a:solidFill>
              </a:rPr>
              <a:t>– это все буквы, расположенные в установленном порядке.  Каждая буква знает своё место  и никогда не путают  порядок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В русском языке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4644008" y="2276872"/>
            <a:ext cx="4392488" cy="3816424"/>
          </a:xfrm>
          <a:prstGeom prst="vertic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33</a:t>
            </a:r>
          </a:p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 буквы</a:t>
            </a:r>
            <a:endParaRPr lang="ru-RU" sz="8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24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КИРИЛЛ И МЕФОДИЙ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96753"/>
            <a:ext cx="7128791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10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280920" cy="6264696"/>
          </a:xfrm>
        </p:spPr>
      </p:pic>
    </p:spTree>
    <p:extLst>
      <p:ext uri="{BB962C8B-B14F-4D97-AF65-F5344CB8AC3E}">
        <p14:creationId xmlns:p14="http://schemas.microsoft.com/office/powerpoint/2010/main" val="411906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-108520" y="260648"/>
            <a:ext cx="9577064" cy="6597352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96752"/>
            <a:ext cx="6696744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50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53164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Молодцы!!</a:t>
            </a:r>
            <a:br>
              <a:rPr lang="ru-RU" sz="8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8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3024336" cy="3735944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477" y="3377266"/>
            <a:ext cx="3788523" cy="32548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948" y="3146038"/>
            <a:ext cx="1855844" cy="266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56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78</TotalTime>
  <Words>89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PowerPoint</vt:lpstr>
      <vt:lpstr>:</vt:lpstr>
      <vt:lpstr>АЛФАВИТ</vt:lpstr>
      <vt:lpstr>АЛФАВИТ</vt:lpstr>
      <vt:lpstr>КИРИЛЛ И МЕФОДИЙ</vt:lpstr>
      <vt:lpstr>Презентация PowerPoint</vt:lpstr>
      <vt:lpstr>Презентация PowerPoint</vt:lpstr>
      <vt:lpstr>Молодцы!! 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АЛФАВИТ</dc:title>
  <dc:creator>Microsoft Office</dc:creator>
  <cp:lastModifiedBy>Microsoft Office</cp:lastModifiedBy>
  <cp:revision>9</cp:revision>
  <dcterms:created xsi:type="dcterms:W3CDTF">2016-03-30T02:21:21Z</dcterms:created>
  <dcterms:modified xsi:type="dcterms:W3CDTF">2016-03-30T03:39:45Z</dcterms:modified>
</cp:coreProperties>
</file>