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58" r:id="rId5"/>
    <p:sldId id="271" r:id="rId6"/>
    <p:sldId id="266" r:id="rId7"/>
    <p:sldId id="259" r:id="rId8"/>
    <p:sldId id="262" r:id="rId9"/>
    <p:sldId id="263" r:id="rId10"/>
    <p:sldId id="264" r:id="rId11"/>
    <p:sldId id="265" r:id="rId12"/>
    <p:sldId id="260" r:id="rId13"/>
    <p:sldId id="267" r:id="rId14"/>
    <p:sldId id="268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7" d="100"/>
          <a:sy n="47" d="100"/>
        </p:scale>
        <p:origin x="-118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EBBF741-D980-40C9-B4B6-CCD655B4EC10}" type="doc">
      <dgm:prSet loTypeId="urn:microsoft.com/office/officeart/2005/8/layout/pyramid1" loCatId="pyramid" qsTypeId="urn:microsoft.com/office/officeart/2005/8/quickstyle/simple1" qsCatId="simple" csTypeId="urn:microsoft.com/office/officeart/2005/8/colors/accent1_2" csCatId="accent1" phldr="1"/>
      <dgm:spPr/>
    </dgm:pt>
    <dgm:pt modelId="{2FF643ED-3917-4F5A-9D7C-7B6CE6CDFDF5}">
      <dgm:prSet phldrT="[Текст]"/>
      <dgm:spPr/>
      <dgm:t>
        <a:bodyPr/>
        <a:lstStyle/>
        <a:p>
          <a:r>
            <a:rPr lang="ru-RU" dirty="0" smtClean="0"/>
            <a:t>Духовные (познание, творчество, самореализация))</a:t>
          </a:r>
          <a:endParaRPr lang="ru-RU" dirty="0"/>
        </a:p>
      </dgm:t>
    </dgm:pt>
    <dgm:pt modelId="{3757E78E-DAA2-4D35-8C02-7782B5485360}" type="parTrans" cxnId="{FD14228E-26F4-49B7-917D-8CAE193B14C2}">
      <dgm:prSet/>
      <dgm:spPr/>
      <dgm:t>
        <a:bodyPr/>
        <a:lstStyle/>
        <a:p>
          <a:endParaRPr lang="ru-RU"/>
        </a:p>
      </dgm:t>
    </dgm:pt>
    <dgm:pt modelId="{B9D58FE6-81D8-439B-9C7C-927F32D409A0}" type="sibTrans" cxnId="{FD14228E-26F4-49B7-917D-8CAE193B14C2}">
      <dgm:prSet/>
      <dgm:spPr/>
      <dgm:t>
        <a:bodyPr/>
        <a:lstStyle/>
        <a:p>
          <a:endParaRPr lang="ru-RU"/>
        </a:p>
      </dgm:t>
    </dgm:pt>
    <dgm:pt modelId="{29284E11-CCA8-4D68-8E00-F8D3E6CC1C1B}">
      <dgm:prSet phldrT="[Текст]"/>
      <dgm:spPr/>
      <dgm:t>
        <a:bodyPr/>
        <a:lstStyle/>
        <a:p>
          <a:r>
            <a:rPr lang="ru-RU" dirty="0" smtClean="0"/>
            <a:t>Престижные (слава, уважение, высокий соц. статус)</a:t>
          </a:r>
          <a:endParaRPr lang="ru-RU" dirty="0"/>
        </a:p>
      </dgm:t>
    </dgm:pt>
    <dgm:pt modelId="{54A7E511-BAD6-4281-A80C-E6272DE5A11B}" type="parTrans" cxnId="{AEA63AE7-C3E7-4652-B120-C3012D337BD7}">
      <dgm:prSet/>
      <dgm:spPr/>
      <dgm:t>
        <a:bodyPr/>
        <a:lstStyle/>
        <a:p>
          <a:endParaRPr lang="ru-RU"/>
        </a:p>
      </dgm:t>
    </dgm:pt>
    <dgm:pt modelId="{20507E95-A312-481D-92CA-006E7272C551}" type="sibTrans" cxnId="{AEA63AE7-C3E7-4652-B120-C3012D337BD7}">
      <dgm:prSet/>
      <dgm:spPr/>
      <dgm:t>
        <a:bodyPr/>
        <a:lstStyle/>
        <a:p>
          <a:endParaRPr lang="ru-RU"/>
        </a:p>
      </dgm:t>
    </dgm:pt>
    <dgm:pt modelId="{C79FF466-A53B-4623-9037-D35AE8C42201}">
      <dgm:prSet phldrT="[Текст]"/>
      <dgm:spPr/>
      <dgm:t>
        <a:bodyPr/>
        <a:lstStyle/>
        <a:p>
          <a:r>
            <a:rPr lang="ru-RU" dirty="0" smtClean="0"/>
            <a:t>Социальные(общение, труд, внимание со стороны другого человека)</a:t>
          </a:r>
          <a:endParaRPr lang="ru-RU" dirty="0"/>
        </a:p>
      </dgm:t>
    </dgm:pt>
    <dgm:pt modelId="{4BE2D045-FBD8-4321-AA35-1148F7D658DB}" type="parTrans" cxnId="{3C3E7AC1-B905-4B1D-A4CE-58F123913163}">
      <dgm:prSet/>
      <dgm:spPr/>
      <dgm:t>
        <a:bodyPr/>
        <a:lstStyle/>
        <a:p>
          <a:endParaRPr lang="ru-RU"/>
        </a:p>
      </dgm:t>
    </dgm:pt>
    <dgm:pt modelId="{83A4184C-77D1-4287-9468-9FBC28766C39}" type="sibTrans" cxnId="{3C3E7AC1-B905-4B1D-A4CE-58F123913163}">
      <dgm:prSet/>
      <dgm:spPr/>
      <dgm:t>
        <a:bodyPr/>
        <a:lstStyle/>
        <a:p>
          <a:endParaRPr lang="ru-RU"/>
        </a:p>
      </dgm:t>
    </dgm:pt>
    <dgm:pt modelId="{BA350DCB-A790-4BD2-82C2-F9D1507A2AB6}">
      <dgm:prSet phldrT="[Текст]"/>
      <dgm:spPr/>
      <dgm:t>
        <a:bodyPr/>
        <a:lstStyle/>
        <a:p>
          <a:r>
            <a:rPr lang="ru-RU" dirty="0" smtClean="0"/>
            <a:t>Физиологические (пища, сон, температурный режим)</a:t>
          </a:r>
          <a:endParaRPr lang="ru-RU" dirty="0"/>
        </a:p>
      </dgm:t>
    </dgm:pt>
    <dgm:pt modelId="{D95517C6-3621-444F-B0D0-94EEEDF69491}" type="parTrans" cxnId="{970CD48E-DA83-404C-8994-C93803A9F561}">
      <dgm:prSet/>
      <dgm:spPr/>
      <dgm:t>
        <a:bodyPr/>
        <a:lstStyle/>
        <a:p>
          <a:endParaRPr lang="ru-RU"/>
        </a:p>
      </dgm:t>
    </dgm:pt>
    <dgm:pt modelId="{BDEDF6E7-2F39-4D03-B94D-49566F8B7D69}" type="sibTrans" cxnId="{970CD48E-DA83-404C-8994-C93803A9F561}">
      <dgm:prSet/>
      <dgm:spPr/>
      <dgm:t>
        <a:bodyPr/>
        <a:lstStyle/>
        <a:p>
          <a:endParaRPr lang="ru-RU"/>
        </a:p>
      </dgm:t>
    </dgm:pt>
    <dgm:pt modelId="{97C371FD-AE47-4D12-9DEC-A99821F917B8}">
      <dgm:prSet phldrT="[Текст]"/>
      <dgm:spPr/>
      <dgm:t>
        <a:bodyPr/>
        <a:lstStyle/>
        <a:p>
          <a:r>
            <a:rPr lang="ru-RU" dirty="0" smtClean="0"/>
            <a:t>Экзистенциальные (безопасность, комфорт)</a:t>
          </a:r>
          <a:endParaRPr lang="ru-RU" dirty="0"/>
        </a:p>
      </dgm:t>
    </dgm:pt>
    <dgm:pt modelId="{9ECD3B61-B975-409E-940B-69417821F376}" type="parTrans" cxnId="{5C457C01-182B-483F-84A3-375EC1EC08B7}">
      <dgm:prSet/>
      <dgm:spPr/>
      <dgm:t>
        <a:bodyPr/>
        <a:lstStyle/>
        <a:p>
          <a:endParaRPr lang="ru-RU"/>
        </a:p>
      </dgm:t>
    </dgm:pt>
    <dgm:pt modelId="{C9E9C013-6988-4A89-9573-D51C59085B19}" type="sibTrans" cxnId="{5C457C01-182B-483F-84A3-375EC1EC08B7}">
      <dgm:prSet/>
      <dgm:spPr/>
      <dgm:t>
        <a:bodyPr/>
        <a:lstStyle/>
        <a:p>
          <a:endParaRPr lang="ru-RU"/>
        </a:p>
      </dgm:t>
    </dgm:pt>
    <dgm:pt modelId="{6CCBBF5B-6D8E-4A85-9707-5166D895A778}" type="pres">
      <dgm:prSet presAssocID="{CEBBF741-D980-40C9-B4B6-CCD655B4EC10}" presName="Name0" presStyleCnt="0">
        <dgm:presLayoutVars>
          <dgm:dir/>
          <dgm:animLvl val="lvl"/>
          <dgm:resizeHandles val="exact"/>
        </dgm:presLayoutVars>
      </dgm:prSet>
      <dgm:spPr/>
    </dgm:pt>
    <dgm:pt modelId="{BB28E46B-BFA8-437F-ACE8-80EE73F16C2C}" type="pres">
      <dgm:prSet presAssocID="{2FF643ED-3917-4F5A-9D7C-7B6CE6CDFDF5}" presName="Name8" presStyleCnt="0"/>
      <dgm:spPr/>
    </dgm:pt>
    <dgm:pt modelId="{161B5209-ACB5-431B-ACE7-36770F59D7AB}" type="pres">
      <dgm:prSet presAssocID="{2FF643ED-3917-4F5A-9D7C-7B6CE6CDFDF5}" presName="level" presStyleLbl="node1" presStyleIdx="0" presStyleCnt="5" custScaleY="11066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D78B5A4-45CB-4BF7-8E2A-FC301A439CF8}" type="pres">
      <dgm:prSet presAssocID="{2FF643ED-3917-4F5A-9D7C-7B6CE6CDFDF5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B340F8F-D62B-42C3-9F94-3A1417CE3F57}" type="pres">
      <dgm:prSet presAssocID="{29284E11-CCA8-4D68-8E00-F8D3E6CC1C1B}" presName="Name8" presStyleCnt="0"/>
      <dgm:spPr/>
    </dgm:pt>
    <dgm:pt modelId="{1E4556D8-CBF1-46BB-9679-A2F6E0A9A6DE}" type="pres">
      <dgm:prSet presAssocID="{29284E11-CCA8-4D68-8E00-F8D3E6CC1C1B}" presName="level" presStyleLbl="node1" presStyleIdx="1" presStyleCnt="5" custScaleY="10636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EFF37F2-3BB1-4AB2-941F-1D2E0B4D7975}" type="pres">
      <dgm:prSet presAssocID="{29284E11-CCA8-4D68-8E00-F8D3E6CC1C1B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89545F6-8450-4432-B828-469E778AA869}" type="pres">
      <dgm:prSet presAssocID="{C79FF466-A53B-4623-9037-D35AE8C42201}" presName="Name8" presStyleCnt="0"/>
      <dgm:spPr/>
    </dgm:pt>
    <dgm:pt modelId="{150E5EEE-4A33-4964-880F-A27AA9F82D11}" type="pres">
      <dgm:prSet presAssocID="{C79FF466-A53B-4623-9037-D35AE8C42201}" presName="level" presStyleLbl="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B0EAFE-C70C-4E2E-A0B6-CA1DB271FC5B}" type="pres">
      <dgm:prSet presAssocID="{C79FF466-A53B-4623-9037-D35AE8C42201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D1F9C47-CF57-42E7-94A1-490B9FB7B736}" type="pres">
      <dgm:prSet presAssocID="{97C371FD-AE47-4D12-9DEC-A99821F917B8}" presName="Name8" presStyleCnt="0"/>
      <dgm:spPr/>
    </dgm:pt>
    <dgm:pt modelId="{F003AA3D-1E99-4F20-AE58-06D7786086CE}" type="pres">
      <dgm:prSet presAssocID="{97C371FD-AE47-4D12-9DEC-A99821F917B8}" presName="level" presStyleLbl="node1" presStyleIdx="3" presStyleCnt="5" custScaleY="5233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2CF4397-F657-42A2-A4C5-04D45DE36F36}" type="pres">
      <dgm:prSet presAssocID="{97C371FD-AE47-4D12-9DEC-A99821F917B8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AA35B6D-D20B-4563-AFB4-1C1DEA4A3039}" type="pres">
      <dgm:prSet presAssocID="{BA350DCB-A790-4BD2-82C2-F9D1507A2AB6}" presName="Name8" presStyleCnt="0"/>
      <dgm:spPr/>
    </dgm:pt>
    <dgm:pt modelId="{0D9E2AA4-7A56-4BA1-B5C2-2E4608ABCEB4}" type="pres">
      <dgm:prSet presAssocID="{BA350DCB-A790-4BD2-82C2-F9D1507A2AB6}" presName="level" presStyleLbl="node1" presStyleIdx="4" presStyleCnt="5" custScaleY="5229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733D71-0891-431B-9B64-BE21121BAC0B}" type="pres">
      <dgm:prSet presAssocID="{BA350DCB-A790-4BD2-82C2-F9D1507A2AB6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11DB37D-93C8-4D62-8E48-81BF89ABD8D4}" type="presOf" srcId="{C79FF466-A53B-4623-9037-D35AE8C42201}" destId="{C1B0EAFE-C70C-4E2E-A0B6-CA1DB271FC5B}" srcOrd="1" destOrd="0" presId="urn:microsoft.com/office/officeart/2005/8/layout/pyramid1"/>
    <dgm:cxn modelId="{970CD48E-DA83-404C-8994-C93803A9F561}" srcId="{CEBBF741-D980-40C9-B4B6-CCD655B4EC10}" destId="{BA350DCB-A790-4BD2-82C2-F9D1507A2AB6}" srcOrd="4" destOrd="0" parTransId="{D95517C6-3621-444F-B0D0-94EEEDF69491}" sibTransId="{BDEDF6E7-2F39-4D03-B94D-49566F8B7D69}"/>
    <dgm:cxn modelId="{DFBF1FFC-F6B8-4C95-85C1-57C77944433D}" type="presOf" srcId="{97C371FD-AE47-4D12-9DEC-A99821F917B8}" destId="{F003AA3D-1E99-4F20-AE58-06D7786086CE}" srcOrd="0" destOrd="0" presId="urn:microsoft.com/office/officeart/2005/8/layout/pyramid1"/>
    <dgm:cxn modelId="{75056AC9-13FE-4E83-95FD-B2473E9077F7}" type="presOf" srcId="{2FF643ED-3917-4F5A-9D7C-7B6CE6CDFDF5}" destId="{BD78B5A4-45CB-4BF7-8E2A-FC301A439CF8}" srcOrd="1" destOrd="0" presId="urn:microsoft.com/office/officeart/2005/8/layout/pyramid1"/>
    <dgm:cxn modelId="{CC43E592-403E-4B55-90C0-1024361BFFF4}" type="presOf" srcId="{97C371FD-AE47-4D12-9DEC-A99821F917B8}" destId="{42CF4397-F657-42A2-A4C5-04D45DE36F36}" srcOrd="1" destOrd="0" presId="urn:microsoft.com/office/officeart/2005/8/layout/pyramid1"/>
    <dgm:cxn modelId="{C30FD706-EEBC-4F00-ADB3-5C97BCAA48AA}" type="presOf" srcId="{BA350DCB-A790-4BD2-82C2-F9D1507A2AB6}" destId="{0D9E2AA4-7A56-4BA1-B5C2-2E4608ABCEB4}" srcOrd="0" destOrd="0" presId="urn:microsoft.com/office/officeart/2005/8/layout/pyramid1"/>
    <dgm:cxn modelId="{3C3E7AC1-B905-4B1D-A4CE-58F123913163}" srcId="{CEBBF741-D980-40C9-B4B6-CCD655B4EC10}" destId="{C79FF466-A53B-4623-9037-D35AE8C42201}" srcOrd="2" destOrd="0" parTransId="{4BE2D045-FBD8-4321-AA35-1148F7D658DB}" sibTransId="{83A4184C-77D1-4287-9468-9FBC28766C39}"/>
    <dgm:cxn modelId="{2C7D01C6-3F85-481E-925C-1BCC816A5D62}" type="presOf" srcId="{29284E11-CCA8-4D68-8E00-F8D3E6CC1C1B}" destId="{1E4556D8-CBF1-46BB-9679-A2F6E0A9A6DE}" srcOrd="0" destOrd="0" presId="urn:microsoft.com/office/officeart/2005/8/layout/pyramid1"/>
    <dgm:cxn modelId="{E89525D7-6F85-4733-9E96-93B8FE3BB350}" type="presOf" srcId="{BA350DCB-A790-4BD2-82C2-F9D1507A2AB6}" destId="{C6733D71-0891-431B-9B64-BE21121BAC0B}" srcOrd="1" destOrd="0" presId="urn:microsoft.com/office/officeart/2005/8/layout/pyramid1"/>
    <dgm:cxn modelId="{BB6FA569-DA4D-4FBD-9F07-5739D54CF287}" type="presOf" srcId="{CEBBF741-D980-40C9-B4B6-CCD655B4EC10}" destId="{6CCBBF5B-6D8E-4A85-9707-5166D895A778}" srcOrd="0" destOrd="0" presId="urn:microsoft.com/office/officeart/2005/8/layout/pyramid1"/>
    <dgm:cxn modelId="{FD14228E-26F4-49B7-917D-8CAE193B14C2}" srcId="{CEBBF741-D980-40C9-B4B6-CCD655B4EC10}" destId="{2FF643ED-3917-4F5A-9D7C-7B6CE6CDFDF5}" srcOrd="0" destOrd="0" parTransId="{3757E78E-DAA2-4D35-8C02-7782B5485360}" sibTransId="{B9D58FE6-81D8-439B-9C7C-927F32D409A0}"/>
    <dgm:cxn modelId="{7ECB2278-978D-4550-B9F4-AB812E97D2AC}" type="presOf" srcId="{2FF643ED-3917-4F5A-9D7C-7B6CE6CDFDF5}" destId="{161B5209-ACB5-431B-ACE7-36770F59D7AB}" srcOrd="0" destOrd="0" presId="urn:microsoft.com/office/officeart/2005/8/layout/pyramid1"/>
    <dgm:cxn modelId="{F5D9DC11-5E1F-490C-86D4-BB109E3F8E9D}" type="presOf" srcId="{C79FF466-A53B-4623-9037-D35AE8C42201}" destId="{150E5EEE-4A33-4964-880F-A27AA9F82D11}" srcOrd="0" destOrd="0" presId="urn:microsoft.com/office/officeart/2005/8/layout/pyramid1"/>
    <dgm:cxn modelId="{A46034C1-685C-403F-B1F2-FBE6002BB600}" type="presOf" srcId="{29284E11-CCA8-4D68-8E00-F8D3E6CC1C1B}" destId="{7EFF37F2-3BB1-4AB2-941F-1D2E0B4D7975}" srcOrd="1" destOrd="0" presId="urn:microsoft.com/office/officeart/2005/8/layout/pyramid1"/>
    <dgm:cxn modelId="{AEA63AE7-C3E7-4652-B120-C3012D337BD7}" srcId="{CEBBF741-D980-40C9-B4B6-CCD655B4EC10}" destId="{29284E11-CCA8-4D68-8E00-F8D3E6CC1C1B}" srcOrd="1" destOrd="0" parTransId="{54A7E511-BAD6-4281-A80C-E6272DE5A11B}" sibTransId="{20507E95-A312-481D-92CA-006E7272C551}"/>
    <dgm:cxn modelId="{5C457C01-182B-483F-84A3-375EC1EC08B7}" srcId="{CEBBF741-D980-40C9-B4B6-CCD655B4EC10}" destId="{97C371FD-AE47-4D12-9DEC-A99821F917B8}" srcOrd="3" destOrd="0" parTransId="{9ECD3B61-B975-409E-940B-69417821F376}" sibTransId="{C9E9C013-6988-4A89-9573-D51C59085B19}"/>
    <dgm:cxn modelId="{407E98E5-0B1D-4BFA-BA4D-3E7E2E97FA15}" type="presParOf" srcId="{6CCBBF5B-6D8E-4A85-9707-5166D895A778}" destId="{BB28E46B-BFA8-437F-ACE8-80EE73F16C2C}" srcOrd="0" destOrd="0" presId="urn:microsoft.com/office/officeart/2005/8/layout/pyramid1"/>
    <dgm:cxn modelId="{16752850-3F28-41C0-B971-3E74383A4C8F}" type="presParOf" srcId="{BB28E46B-BFA8-437F-ACE8-80EE73F16C2C}" destId="{161B5209-ACB5-431B-ACE7-36770F59D7AB}" srcOrd="0" destOrd="0" presId="urn:microsoft.com/office/officeart/2005/8/layout/pyramid1"/>
    <dgm:cxn modelId="{43AA8E62-797E-44BB-9735-4659FB58C89E}" type="presParOf" srcId="{BB28E46B-BFA8-437F-ACE8-80EE73F16C2C}" destId="{BD78B5A4-45CB-4BF7-8E2A-FC301A439CF8}" srcOrd="1" destOrd="0" presId="urn:microsoft.com/office/officeart/2005/8/layout/pyramid1"/>
    <dgm:cxn modelId="{5A4CFEDF-73DA-4EBE-9F27-928175287844}" type="presParOf" srcId="{6CCBBF5B-6D8E-4A85-9707-5166D895A778}" destId="{FB340F8F-D62B-42C3-9F94-3A1417CE3F57}" srcOrd="1" destOrd="0" presId="urn:microsoft.com/office/officeart/2005/8/layout/pyramid1"/>
    <dgm:cxn modelId="{6C5B9C5F-5509-48A5-805A-ED3BDC645E7F}" type="presParOf" srcId="{FB340F8F-D62B-42C3-9F94-3A1417CE3F57}" destId="{1E4556D8-CBF1-46BB-9679-A2F6E0A9A6DE}" srcOrd="0" destOrd="0" presId="urn:microsoft.com/office/officeart/2005/8/layout/pyramid1"/>
    <dgm:cxn modelId="{CDF8CE8A-5278-4AA8-8A68-1B799F6CCF04}" type="presParOf" srcId="{FB340F8F-D62B-42C3-9F94-3A1417CE3F57}" destId="{7EFF37F2-3BB1-4AB2-941F-1D2E0B4D7975}" srcOrd="1" destOrd="0" presId="urn:microsoft.com/office/officeart/2005/8/layout/pyramid1"/>
    <dgm:cxn modelId="{EF6EE498-2038-446A-B501-CD8E8C2A82C8}" type="presParOf" srcId="{6CCBBF5B-6D8E-4A85-9707-5166D895A778}" destId="{989545F6-8450-4432-B828-469E778AA869}" srcOrd="2" destOrd="0" presId="urn:microsoft.com/office/officeart/2005/8/layout/pyramid1"/>
    <dgm:cxn modelId="{0F99562D-CD36-46BA-96F1-16A12CE11C5E}" type="presParOf" srcId="{989545F6-8450-4432-B828-469E778AA869}" destId="{150E5EEE-4A33-4964-880F-A27AA9F82D11}" srcOrd="0" destOrd="0" presId="urn:microsoft.com/office/officeart/2005/8/layout/pyramid1"/>
    <dgm:cxn modelId="{AB27545A-40E1-4970-93F0-4AA15596FFAE}" type="presParOf" srcId="{989545F6-8450-4432-B828-469E778AA869}" destId="{C1B0EAFE-C70C-4E2E-A0B6-CA1DB271FC5B}" srcOrd="1" destOrd="0" presId="urn:microsoft.com/office/officeart/2005/8/layout/pyramid1"/>
    <dgm:cxn modelId="{047299C7-0309-4762-B7F8-216DF11068F1}" type="presParOf" srcId="{6CCBBF5B-6D8E-4A85-9707-5166D895A778}" destId="{CD1F9C47-CF57-42E7-94A1-490B9FB7B736}" srcOrd="3" destOrd="0" presId="urn:microsoft.com/office/officeart/2005/8/layout/pyramid1"/>
    <dgm:cxn modelId="{2F3B17BE-7B39-4EEA-A21B-7600FFFDBD1B}" type="presParOf" srcId="{CD1F9C47-CF57-42E7-94A1-490B9FB7B736}" destId="{F003AA3D-1E99-4F20-AE58-06D7786086CE}" srcOrd="0" destOrd="0" presId="urn:microsoft.com/office/officeart/2005/8/layout/pyramid1"/>
    <dgm:cxn modelId="{06D4B452-DB9F-4C45-AB66-6D4D02EA8CC1}" type="presParOf" srcId="{CD1F9C47-CF57-42E7-94A1-490B9FB7B736}" destId="{42CF4397-F657-42A2-A4C5-04D45DE36F36}" srcOrd="1" destOrd="0" presId="urn:microsoft.com/office/officeart/2005/8/layout/pyramid1"/>
    <dgm:cxn modelId="{CC1FEE15-3134-4A6F-9B67-8C3C5EE3DA90}" type="presParOf" srcId="{6CCBBF5B-6D8E-4A85-9707-5166D895A778}" destId="{2AA35B6D-D20B-4563-AFB4-1C1DEA4A3039}" srcOrd="4" destOrd="0" presId="urn:microsoft.com/office/officeart/2005/8/layout/pyramid1"/>
    <dgm:cxn modelId="{D2D6832F-9BDA-4641-BA4F-C5D894A09228}" type="presParOf" srcId="{2AA35B6D-D20B-4563-AFB4-1C1DEA4A3039}" destId="{0D9E2AA4-7A56-4BA1-B5C2-2E4608ABCEB4}" srcOrd="0" destOrd="0" presId="urn:microsoft.com/office/officeart/2005/8/layout/pyramid1"/>
    <dgm:cxn modelId="{8D3E74BF-BB22-401B-B521-E5647EBFD238}" type="presParOf" srcId="{2AA35B6D-D20B-4563-AFB4-1C1DEA4A3039}" destId="{C6733D71-0891-431B-9B64-BE21121BAC0B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61B5209-ACB5-431B-ACE7-36770F59D7AB}">
      <dsp:nvSpPr>
        <dsp:cNvPr id="0" name=""/>
        <dsp:cNvSpPr/>
      </dsp:nvSpPr>
      <dsp:spPr>
        <a:xfrm>
          <a:off x="3034891" y="0"/>
          <a:ext cx="2159816" cy="1398839"/>
        </a:xfrm>
        <a:prstGeom prst="trapezoid">
          <a:avLst>
            <a:gd name="adj" fmla="val 772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Духовные (познание, творчество, самореализация))</a:t>
          </a:r>
          <a:endParaRPr lang="ru-RU" sz="1700" kern="1200" dirty="0"/>
        </a:p>
      </dsp:txBody>
      <dsp:txXfrm>
        <a:off x="3034891" y="0"/>
        <a:ext cx="2159816" cy="1398839"/>
      </dsp:txXfrm>
    </dsp:sp>
    <dsp:sp modelId="{1E4556D8-CBF1-46BB-9679-A2F6E0A9A6DE}">
      <dsp:nvSpPr>
        <dsp:cNvPr id="0" name=""/>
        <dsp:cNvSpPr/>
      </dsp:nvSpPr>
      <dsp:spPr>
        <a:xfrm>
          <a:off x="1996964" y="1398839"/>
          <a:ext cx="4235670" cy="1344459"/>
        </a:xfrm>
        <a:prstGeom prst="trapezoid">
          <a:avLst>
            <a:gd name="adj" fmla="val 772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Престижные (слава, уважение, высокий соц. статус)</a:t>
          </a:r>
          <a:endParaRPr lang="ru-RU" sz="1700" kern="1200" dirty="0"/>
        </a:p>
      </dsp:txBody>
      <dsp:txXfrm>
        <a:off x="2738207" y="1398839"/>
        <a:ext cx="2753185" cy="1344459"/>
      </dsp:txXfrm>
    </dsp:sp>
    <dsp:sp modelId="{150E5EEE-4A33-4964-880F-A27AA9F82D11}">
      <dsp:nvSpPr>
        <dsp:cNvPr id="0" name=""/>
        <dsp:cNvSpPr/>
      </dsp:nvSpPr>
      <dsp:spPr>
        <a:xfrm>
          <a:off x="1021102" y="2743299"/>
          <a:ext cx="6187394" cy="1264064"/>
        </a:xfrm>
        <a:prstGeom prst="trapezoid">
          <a:avLst>
            <a:gd name="adj" fmla="val 772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Социальные(общение, труд, внимание со стороны другого человека)</a:t>
          </a:r>
          <a:endParaRPr lang="ru-RU" sz="1700" kern="1200" dirty="0"/>
        </a:p>
      </dsp:txBody>
      <dsp:txXfrm>
        <a:off x="2103896" y="2743299"/>
        <a:ext cx="4021806" cy="1264064"/>
      </dsp:txXfrm>
    </dsp:sp>
    <dsp:sp modelId="{F003AA3D-1E99-4F20-AE58-06D7786086CE}">
      <dsp:nvSpPr>
        <dsp:cNvPr id="0" name=""/>
        <dsp:cNvSpPr/>
      </dsp:nvSpPr>
      <dsp:spPr>
        <a:xfrm>
          <a:off x="510346" y="4007363"/>
          <a:ext cx="7208906" cy="661598"/>
        </a:xfrm>
        <a:prstGeom prst="trapezoid">
          <a:avLst>
            <a:gd name="adj" fmla="val 772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Экзистенциальные (безопасность, комфорт)</a:t>
          </a:r>
          <a:endParaRPr lang="ru-RU" sz="1700" kern="1200" dirty="0"/>
        </a:p>
      </dsp:txBody>
      <dsp:txXfrm>
        <a:off x="1771905" y="4007363"/>
        <a:ext cx="4685789" cy="661598"/>
      </dsp:txXfrm>
    </dsp:sp>
    <dsp:sp modelId="{0D9E2AA4-7A56-4BA1-B5C2-2E4608ABCEB4}">
      <dsp:nvSpPr>
        <dsp:cNvPr id="0" name=""/>
        <dsp:cNvSpPr/>
      </dsp:nvSpPr>
      <dsp:spPr>
        <a:xfrm>
          <a:off x="0" y="4668962"/>
          <a:ext cx="8229600" cy="661068"/>
        </a:xfrm>
        <a:prstGeom prst="trapezoid">
          <a:avLst>
            <a:gd name="adj" fmla="val 772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Физиологические (пища, сон, температурный режим)</a:t>
          </a:r>
          <a:endParaRPr lang="ru-RU" sz="1700" kern="1200" dirty="0"/>
        </a:p>
      </dsp:txBody>
      <dsp:txXfrm>
        <a:off x="1440179" y="4668962"/>
        <a:ext cx="5349240" cy="66106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133C6A98-6E94-42BD-B5E0-851BEEE19505}" type="datetimeFigureOut">
              <a:rPr lang="ru-RU" smtClean="0"/>
              <a:t>28.10.2015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EF8CE566-90F8-49F3-AE55-9636C00E55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C6A98-6E94-42BD-B5E0-851BEEE19505}" type="datetimeFigureOut">
              <a:rPr lang="ru-RU" smtClean="0"/>
              <a:t>28.10.2015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CE566-90F8-49F3-AE55-9636C00E55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C6A98-6E94-42BD-B5E0-851BEEE19505}" type="datetimeFigureOut">
              <a:rPr lang="ru-RU" smtClean="0"/>
              <a:t>28.10.2015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CE566-90F8-49F3-AE55-9636C00E55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133C6A98-6E94-42BD-B5E0-851BEEE19505}" type="datetimeFigureOut">
              <a:rPr lang="ru-RU" smtClean="0"/>
              <a:t>28.10.2015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CE566-90F8-49F3-AE55-9636C00E55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133C6A98-6E94-42BD-B5E0-851BEEE19505}" type="datetimeFigureOut">
              <a:rPr lang="ru-RU" smtClean="0"/>
              <a:t>28.10.2015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EF8CE566-90F8-49F3-AE55-9636C00E5559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133C6A98-6E94-42BD-B5E0-851BEEE19505}" type="datetimeFigureOut">
              <a:rPr lang="ru-RU" smtClean="0"/>
              <a:t>28.10.2015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EF8CE566-90F8-49F3-AE55-9636C00E55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133C6A98-6E94-42BD-B5E0-851BEEE19505}" type="datetimeFigureOut">
              <a:rPr lang="ru-RU" smtClean="0"/>
              <a:t>28.10.2015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EF8CE566-90F8-49F3-AE55-9636C00E5559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C6A98-6E94-42BD-B5E0-851BEEE19505}" type="datetimeFigureOut">
              <a:rPr lang="ru-RU" smtClean="0"/>
              <a:t>28.10.2015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CE566-90F8-49F3-AE55-9636C00E55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133C6A98-6E94-42BD-B5E0-851BEEE19505}" type="datetimeFigureOut">
              <a:rPr lang="ru-RU" smtClean="0"/>
              <a:t>28.10.2015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EF8CE566-90F8-49F3-AE55-9636C00E55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133C6A98-6E94-42BD-B5E0-851BEEE19505}" type="datetimeFigureOut">
              <a:rPr lang="ru-RU" smtClean="0"/>
              <a:t>28.10.2015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EF8CE566-90F8-49F3-AE55-9636C00E5559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133C6A98-6E94-42BD-B5E0-851BEEE19505}" type="datetimeFigureOut">
              <a:rPr lang="ru-RU" smtClean="0"/>
              <a:t>28.10.2015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EF8CE566-90F8-49F3-AE55-9636C00E5559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133C6A98-6E94-42BD-B5E0-851BEEE19505}" type="datetimeFigureOut">
              <a:rPr lang="ru-RU" smtClean="0"/>
              <a:t>28.10.2015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EF8CE566-90F8-49F3-AE55-9636C00E5559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Деятельность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8574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Потребность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Нужда человека в чем-либо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5294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потребностей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Естественные</a:t>
            </a:r>
          </a:p>
          <a:p>
            <a:r>
              <a:rPr lang="ru-RU" dirty="0" smtClean="0"/>
              <a:t>Социальные</a:t>
            </a:r>
          </a:p>
          <a:p>
            <a:r>
              <a:rPr lang="ru-RU" dirty="0" smtClean="0"/>
              <a:t>Духовные</a:t>
            </a:r>
          </a:p>
          <a:p>
            <a:pPr marL="64008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37830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Пирамида потребностей А. </a:t>
            </a:r>
            <a:r>
              <a:rPr lang="ru-RU" dirty="0" err="1" smtClean="0"/>
              <a:t>Маслоу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77532870"/>
              </p:ext>
            </p:extLst>
          </p:nvPr>
        </p:nvGraphicFramePr>
        <p:xfrm>
          <a:off x="457200" y="1124744"/>
          <a:ext cx="8229600" cy="53300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03911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Потребности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Подлинные</a:t>
            </a:r>
          </a:p>
          <a:p>
            <a:r>
              <a:rPr lang="ru-RU" dirty="0" smtClean="0"/>
              <a:t>Мнимые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79028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Формы деятельности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Игра</a:t>
            </a:r>
          </a:p>
          <a:p>
            <a:r>
              <a:rPr lang="ru-RU" dirty="0" smtClean="0"/>
              <a:t>Познание (учение)</a:t>
            </a:r>
          </a:p>
          <a:p>
            <a:r>
              <a:rPr lang="ru-RU" dirty="0" smtClean="0"/>
              <a:t>Труд</a:t>
            </a:r>
          </a:p>
          <a:p>
            <a:r>
              <a:rPr lang="ru-RU" dirty="0" smtClean="0"/>
              <a:t>Общение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6285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деятельности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См. таблицу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9468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Деятельность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Форма активности человека, направленная на преобразование окружающего мира в его интересах.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52533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Характеристики деятельности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Осознана</a:t>
            </a:r>
          </a:p>
          <a:p>
            <a:r>
              <a:rPr lang="ru-RU" dirty="0" smtClean="0"/>
              <a:t>Целенаправленна</a:t>
            </a:r>
          </a:p>
          <a:p>
            <a:r>
              <a:rPr lang="ru-RU" dirty="0" smtClean="0"/>
              <a:t>Направлена на преобразование мира</a:t>
            </a:r>
          </a:p>
          <a:p>
            <a:r>
              <a:rPr lang="ru-RU" dirty="0" smtClean="0"/>
              <a:t>Носит общественный характер</a:t>
            </a:r>
          </a:p>
          <a:p>
            <a:r>
              <a:rPr lang="ru-RU" dirty="0" smtClean="0"/>
              <a:t>Предполагает использование орудий труда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5696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Структура деятельности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Субъект(тот, кто действует)</a:t>
            </a:r>
          </a:p>
          <a:p>
            <a:r>
              <a:rPr lang="ru-RU" dirty="0" smtClean="0"/>
              <a:t>Объект (то, на что направлена деятельность)</a:t>
            </a:r>
          </a:p>
          <a:p>
            <a:r>
              <a:rPr lang="ru-RU" dirty="0" smtClean="0"/>
              <a:t>Мотив</a:t>
            </a:r>
          </a:p>
          <a:p>
            <a:r>
              <a:rPr lang="ru-RU" dirty="0" smtClean="0"/>
              <a:t>Цель (осознанный образ результата)</a:t>
            </a:r>
          </a:p>
          <a:p>
            <a:r>
              <a:rPr lang="ru-RU" dirty="0" smtClean="0"/>
              <a:t>Средства</a:t>
            </a:r>
          </a:p>
          <a:p>
            <a:r>
              <a:rPr lang="ru-RU" dirty="0" smtClean="0"/>
              <a:t>Результат</a:t>
            </a:r>
          </a:p>
        </p:txBody>
      </p:sp>
    </p:spTree>
    <p:extLst>
      <p:ext uri="{BB962C8B-B14F-4D97-AF65-F5344CB8AC3E}">
        <p14:creationId xmlns:p14="http://schemas.microsoft.com/office/powerpoint/2010/main" val="2517912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636456" y="3334060"/>
            <a:ext cx="1531012" cy="13681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цель</a:t>
            </a:r>
            <a:endParaRPr lang="ru-RU" dirty="0"/>
          </a:p>
        </p:txBody>
      </p:sp>
      <p:sp>
        <p:nvSpPr>
          <p:cNvPr id="5" name="Улыбающееся лицо 4"/>
          <p:cNvSpPr/>
          <p:nvPr/>
        </p:nvSpPr>
        <p:spPr>
          <a:xfrm>
            <a:off x="1260416" y="1556792"/>
            <a:ext cx="1800200" cy="1440160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Субъект</a:t>
            </a:r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Структура деятельности</a:t>
            </a:r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5004048" y="1556792"/>
            <a:ext cx="1800200" cy="14401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Объект</a:t>
            </a:r>
            <a:endParaRPr lang="ru-RU" dirty="0"/>
          </a:p>
        </p:txBody>
      </p:sp>
      <p:sp>
        <p:nvSpPr>
          <p:cNvPr id="9" name="Стрелка вправо 8"/>
          <p:cNvSpPr/>
          <p:nvPr/>
        </p:nvSpPr>
        <p:spPr>
          <a:xfrm>
            <a:off x="3347864" y="1916832"/>
            <a:ext cx="1368152" cy="7200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55472" y="3328588"/>
            <a:ext cx="1367368" cy="13681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Мотив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004048" y="3372088"/>
            <a:ext cx="1367368" cy="13681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средства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7380312" y="3392996"/>
            <a:ext cx="1367368" cy="13681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результат</a:t>
            </a:r>
            <a:endParaRPr lang="ru-RU" dirty="0"/>
          </a:p>
        </p:txBody>
      </p:sp>
      <p:sp>
        <p:nvSpPr>
          <p:cNvPr id="13" name="Стрелка вправо 12"/>
          <p:cNvSpPr/>
          <p:nvPr/>
        </p:nvSpPr>
        <p:spPr>
          <a:xfrm>
            <a:off x="1852060" y="3789040"/>
            <a:ext cx="616912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право 13"/>
          <p:cNvSpPr/>
          <p:nvPr/>
        </p:nvSpPr>
        <p:spPr>
          <a:xfrm>
            <a:off x="4353092" y="3771632"/>
            <a:ext cx="616912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право 14"/>
          <p:cNvSpPr/>
          <p:nvPr/>
        </p:nvSpPr>
        <p:spPr>
          <a:xfrm>
            <a:off x="6574120" y="3860224"/>
            <a:ext cx="616912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546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Определите структуру деятельности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Лиза интересуется экономикой и после окончания школы хочет поступить в НИУ «Высшая школа экономики». Для этого она активно готовится к экзамену по обществознанию, использует различные учебные пособия, ходит на консультации к учителю, решает пробные работы на сайтах для подготовки к ЕГЭ, участвует в олимпиадах.  Благодаря интенсивной  подготовке  она набрала достаточный балл для поступления и была зачислена на первый курс.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40727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Оправдывает ли цель средства?</a:t>
            </a:r>
          </a:p>
          <a:p>
            <a:endParaRPr lang="ru-RU" dirty="0" smtClean="0"/>
          </a:p>
          <a:p>
            <a:r>
              <a:rPr lang="ru-RU" dirty="0" smtClean="0"/>
              <a:t>Н. Макиавелли:  «Цель оправдывает средства» (трактат «Государь»)</a:t>
            </a:r>
          </a:p>
          <a:p>
            <a:endParaRPr lang="ru-RU" dirty="0"/>
          </a:p>
          <a:p>
            <a:r>
              <a:rPr lang="ru-RU" dirty="0" smtClean="0"/>
              <a:t>Ф.М. Достоевский: Целый мир не стоит и одной слезинки ребенка (роман «Братья Карамазовы»)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78445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Мотив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Совокупность условий, вызывающих активность субъекта и определяющих направленность деятельности</a:t>
            </a:r>
          </a:p>
          <a:p>
            <a:endParaRPr lang="ru-RU" dirty="0"/>
          </a:p>
          <a:p>
            <a:r>
              <a:rPr lang="ru-RU" dirty="0" smtClean="0"/>
              <a:t>Потребности</a:t>
            </a:r>
          </a:p>
          <a:p>
            <a:r>
              <a:rPr lang="ru-RU" dirty="0" smtClean="0"/>
              <a:t>Соц. </a:t>
            </a:r>
            <a:r>
              <a:rPr lang="ru-RU" dirty="0"/>
              <a:t>у</a:t>
            </a:r>
            <a:r>
              <a:rPr lang="ru-RU" dirty="0" smtClean="0"/>
              <a:t>становки</a:t>
            </a:r>
          </a:p>
          <a:p>
            <a:r>
              <a:rPr lang="ru-RU" dirty="0" smtClean="0"/>
              <a:t>Интересы</a:t>
            </a:r>
          </a:p>
          <a:p>
            <a:r>
              <a:rPr lang="ru-RU" dirty="0" smtClean="0"/>
              <a:t>Эмоции</a:t>
            </a:r>
          </a:p>
          <a:p>
            <a:r>
              <a:rPr lang="ru-RU" dirty="0"/>
              <a:t>И</a:t>
            </a:r>
            <a:r>
              <a:rPr lang="ru-RU" dirty="0" smtClean="0"/>
              <a:t>деалы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96681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Потребности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4945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3279</TotalTime>
  <Words>266</Words>
  <Application>Microsoft Office PowerPoint</Application>
  <PresentationFormat>Экран (4:3)</PresentationFormat>
  <Paragraphs>62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Яркая</vt:lpstr>
      <vt:lpstr>Деятельность</vt:lpstr>
      <vt:lpstr>Деятельность</vt:lpstr>
      <vt:lpstr>Характеристики деятельности</vt:lpstr>
      <vt:lpstr>Структура деятельности</vt:lpstr>
      <vt:lpstr>Структура деятельности</vt:lpstr>
      <vt:lpstr>Определите структуру деятельности</vt:lpstr>
      <vt:lpstr>Вопрос</vt:lpstr>
      <vt:lpstr>Мотив</vt:lpstr>
      <vt:lpstr>Потребности</vt:lpstr>
      <vt:lpstr>Потребность</vt:lpstr>
      <vt:lpstr>Виды потребностей</vt:lpstr>
      <vt:lpstr>Пирамида потребностей А. Маслоу</vt:lpstr>
      <vt:lpstr>Потребности</vt:lpstr>
      <vt:lpstr>Формы деятельности</vt:lpstr>
      <vt:lpstr>Виды деятельности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Деятельность</dc:title>
  <dc:creator>anna</dc:creator>
  <cp:lastModifiedBy>anna</cp:lastModifiedBy>
  <cp:revision>11</cp:revision>
  <dcterms:created xsi:type="dcterms:W3CDTF">2015-10-13T20:23:05Z</dcterms:created>
  <dcterms:modified xsi:type="dcterms:W3CDTF">2015-10-29T10:23:34Z</dcterms:modified>
</cp:coreProperties>
</file>