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8" r:id="rId8"/>
    <p:sldId id="272" r:id="rId9"/>
    <p:sldId id="273" r:id="rId10"/>
    <p:sldId id="274" r:id="rId11"/>
    <p:sldId id="260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10C37-1DF0-4D5A-8EBB-56B959809C31}" type="datetimeFigureOut">
              <a:rPr lang="ru-RU" smtClean="0"/>
              <a:pPr/>
              <a:t>07.10.2016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46F2C-997B-438E-9203-B62F66C0F8F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611560" y="188640"/>
            <a:ext cx="7992888" cy="7920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Государственное бюджетное дошкольное образовательное учреждение детский сад № 58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Колпинского района  города Санкт - Петербурга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4509120"/>
            <a:ext cx="2697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000" i="1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</a:rPr>
              <a:t>Составитель:</a:t>
            </a:r>
          </a:p>
          <a:p>
            <a:pPr algn="r"/>
            <a:r>
              <a:rPr lang="ru-RU" sz="2000" b="0" i="1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</a:rPr>
              <a:t>Воспитатель</a:t>
            </a:r>
          </a:p>
          <a:p>
            <a:pPr algn="r"/>
            <a:r>
              <a:rPr lang="ru-RU" sz="2000" b="0" i="1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</a:rPr>
              <a:t>Капитонова Надежда </a:t>
            </a:r>
          </a:p>
          <a:p>
            <a:pPr algn="r"/>
            <a:r>
              <a:rPr lang="ru-RU" sz="2000" b="0" i="1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</a:rPr>
              <a:t>Константиновна</a:t>
            </a:r>
            <a:endParaRPr lang="ru-RU" sz="2000" b="0" i="1" cap="none" spc="0" dirty="0">
              <a:ln w="1016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6453336"/>
            <a:ext cx="198265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tx1"/>
                  </a:solidFill>
                  <a:prstDash val="solid"/>
                </a:ln>
              </a:rPr>
              <a:t>2014/2015 учебный год</a:t>
            </a:r>
            <a:endParaRPr lang="ru-RU" sz="1400" b="0" cap="none" spc="0" dirty="0">
              <a:ln w="10160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1700808"/>
            <a:ext cx="766834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«Формирование у детей среднего дошкольного возраста </a:t>
            </a:r>
          </a:p>
          <a:p>
            <a:pPr algn="ctr"/>
            <a:r>
              <a:rPr lang="ru-RU" sz="2400" b="0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познавательных интересов, потребности в самостоятельной </a:t>
            </a:r>
          </a:p>
          <a:p>
            <a:pPr algn="ctr"/>
            <a:r>
              <a:rPr lang="ru-RU" sz="2400" b="0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поисковой деятельности </a:t>
            </a:r>
            <a:r>
              <a:rPr lang="ru-RU" sz="240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через организацию детского экспериментирования»</a:t>
            </a:r>
            <a:endParaRPr lang="ru-RU" sz="2400" b="0" cap="none" spc="0" dirty="0">
              <a:ln w="1016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13" name="Рисунок 12" descr="DSC031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772816"/>
            <a:ext cx="3354215" cy="2232248"/>
          </a:xfrm>
          <a:prstGeom prst="rect">
            <a:avLst/>
          </a:prstGeom>
        </p:spPr>
      </p:pic>
      <p:pic>
        <p:nvPicPr>
          <p:cNvPr id="14" name="Рисунок 13" descr="DSC032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868144" y="1556792"/>
            <a:ext cx="2811354" cy="2376264"/>
          </a:xfrm>
          <a:prstGeom prst="rect">
            <a:avLst/>
          </a:prstGeom>
        </p:spPr>
      </p:pic>
      <p:pic>
        <p:nvPicPr>
          <p:cNvPr id="15" name="Рисунок 14" descr="DSC032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843808" y="4437112"/>
            <a:ext cx="3312368" cy="2088232"/>
          </a:xfrm>
          <a:prstGeom prst="rect">
            <a:avLst/>
          </a:prstGeom>
        </p:spPr>
      </p:pic>
      <p:pic>
        <p:nvPicPr>
          <p:cNvPr id="7" name="Рисунок 6" descr="Картотека проблемных ситуаций от Дим Димыча1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923928" y="1556792"/>
            <a:ext cx="1656184" cy="249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Организация наблюдений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 источника познания окружающего мира</a:t>
            </a:r>
            <a:endParaRPr lang="ru-RU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7" name="Рисунок 6" descr="P1000284.JP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1700808"/>
            <a:ext cx="2520280" cy="1890210"/>
          </a:xfrm>
          <a:prstGeom prst="rect">
            <a:avLst/>
          </a:prstGeom>
        </p:spPr>
      </p:pic>
      <p:pic>
        <p:nvPicPr>
          <p:cNvPr id="12" name="Рисунок 11" descr="DSC__038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700808"/>
            <a:ext cx="2448272" cy="1872208"/>
          </a:xfrm>
          <a:prstGeom prst="rect">
            <a:avLst/>
          </a:prstGeom>
        </p:spPr>
      </p:pic>
      <p:pic>
        <p:nvPicPr>
          <p:cNvPr id="13" name="Рисунок 12" descr="DSC__04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75856" y="4221088"/>
            <a:ext cx="2784309" cy="2088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3"/>
          <p:cNvSpPr txBox="1">
            <a:spLocks/>
          </p:cNvSpPr>
          <p:nvPr/>
        </p:nvSpPr>
        <p:spPr>
          <a:xfrm>
            <a:off x="611560" y="692696"/>
            <a:ext cx="8208912" cy="50405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Алгоритмы проведения опытов В домашних условиях:</a:t>
            </a: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3054134"/>
            <a:ext cx="2160240" cy="1508991"/>
          </a:xfrm>
          <a:prstGeom prst="rect">
            <a:avLst/>
          </a:prstGeom>
        </p:spPr>
      </p:pic>
      <p:pic>
        <p:nvPicPr>
          <p:cNvPr id="14" name="Рисунок 13" descr="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4856452"/>
            <a:ext cx="2160240" cy="1524875"/>
          </a:xfrm>
          <a:prstGeom prst="rect">
            <a:avLst/>
          </a:prstGeom>
        </p:spPr>
      </p:pic>
      <p:pic>
        <p:nvPicPr>
          <p:cNvPr id="15" name="Рисунок 14" descr="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4928460"/>
            <a:ext cx="2160240" cy="1524875"/>
          </a:xfrm>
          <a:prstGeom prst="rect">
            <a:avLst/>
          </a:prstGeom>
        </p:spPr>
      </p:pic>
      <p:pic>
        <p:nvPicPr>
          <p:cNvPr id="16" name="Рисунок 15" descr="5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03848" y="1412776"/>
            <a:ext cx="2376264" cy="1312456"/>
          </a:xfrm>
          <a:prstGeom prst="rect">
            <a:avLst/>
          </a:prstGeom>
        </p:spPr>
      </p:pic>
      <p:pic>
        <p:nvPicPr>
          <p:cNvPr id="17" name="Рисунок 16" descr="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75856" y="3140968"/>
            <a:ext cx="2160240" cy="1410021"/>
          </a:xfrm>
          <a:prstGeom prst="rect">
            <a:avLst/>
          </a:prstGeom>
        </p:spPr>
      </p:pic>
      <p:pic>
        <p:nvPicPr>
          <p:cNvPr id="19" name="Рисунок 18" descr="8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67544" y="1336532"/>
            <a:ext cx="2232248" cy="1444396"/>
          </a:xfrm>
          <a:prstGeom prst="rect">
            <a:avLst/>
          </a:prstGeom>
        </p:spPr>
      </p:pic>
      <p:pic>
        <p:nvPicPr>
          <p:cNvPr id="3074" name="Picture 2" descr="C:\Users\user\Desktop\РАБОТА ОЛЯ\Флешка\Портфолио Юдкина\Конспект Снежинки\мини презентация\3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192" y="1196752"/>
            <a:ext cx="2232248" cy="1340015"/>
          </a:xfrm>
          <a:prstGeom prst="rect">
            <a:avLst/>
          </a:prstGeom>
          <a:noFill/>
        </p:spPr>
      </p:pic>
      <p:pic>
        <p:nvPicPr>
          <p:cNvPr id="3075" name="Picture 3" descr="C:\Users\user\Desktop\РАБОТА ОЛЯ\Флешка\Портфолио Юдкина\Конспект Снежинки\мини презентация\6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228184" y="2780928"/>
            <a:ext cx="2272948" cy="1584176"/>
          </a:xfrm>
          <a:prstGeom prst="rect">
            <a:avLst/>
          </a:prstGeom>
          <a:noFill/>
        </p:spPr>
      </p:pic>
      <p:pic>
        <p:nvPicPr>
          <p:cNvPr id="3076" name="Picture 4" descr="C:\Users\user\Desktop\РАБОТА ОЛЯ\Флешка\Портфолио Юдкина\Конспект Снежинки\мини презентация\7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72200" y="4725144"/>
            <a:ext cx="2382011" cy="1786508"/>
          </a:xfrm>
          <a:prstGeom prst="rect">
            <a:avLst/>
          </a:prstGeom>
          <a:noFill/>
        </p:spPr>
      </p:pic>
      <p:sp>
        <p:nvSpPr>
          <p:cNvPr id="12" name="Содержимое 3"/>
          <p:cNvSpPr txBox="1">
            <a:spLocks/>
          </p:cNvSpPr>
          <p:nvPr/>
        </p:nvSpPr>
        <p:spPr>
          <a:xfrm>
            <a:off x="539552" y="188640"/>
            <a:ext cx="8208912" cy="432048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Организация работы с родителями: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3"/>
          <p:cNvSpPr txBox="1">
            <a:spLocks/>
          </p:cNvSpPr>
          <p:nvPr/>
        </p:nvSpPr>
        <p:spPr>
          <a:xfrm>
            <a:off x="611560" y="260648"/>
            <a:ext cx="8208912" cy="792088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Мои  дальнейшие Перспективы</a:t>
            </a: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83220554"/>
              </p:ext>
            </p:extLst>
          </p:nvPr>
        </p:nvGraphicFramePr>
        <p:xfrm>
          <a:off x="449210" y="1124744"/>
          <a:ext cx="8533612" cy="5608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85140"/>
                <a:gridCol w="4248472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Старший дошкольный возраст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ДЕЯТЕЛЬНОСТЬ   ПЕДАГОГА</a:t>
                      </a:r>
                      <a:endParaRPr lang="ru-RU" sz="1400" b="1" dirty="0"/>
                    </a:p>
                  </a:txBody>
                  <a:tcPr/>
                </a:tc>
              </a:tr>
              <a:tr h="1325497"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600" dirty="0" smtClean="0"/>
                        <a:t>Содержательно – деятельный  этап</a:t>
                      </a:r>
                      <a:endParaRPr lang="ru-RU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Продолжать создавать проблемные ситуации с усложнением решения их, для стимуляции освоения освоение опыта экспериментирования;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Поддерживать детские инициативы, самостоятельность.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Создания  актива родителей, объединенных интересом к проблеме развития исследовательской активности детей.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Разработка коллективного проекта «Как много интересного вокруг», в котором наряду с детьми будут участвовать родители и педагоги.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Организация «Клуба  открытия», где  родители, воспитатели и дети будут демонстрировать опыты, решать проблемные задачи.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3"/>
          <p:cNvSpPr txBox="1">
            <a:spLocks/>
          </p:cNvSpPr>
          <p:nvPr/>
        </p:nvSpPr>
        <p:spPr>
          <a:xfrm>
            <a:off x="539552" y="5733256"/>
            <a:ext cx="8208912" cy="936104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! </a:t>
            </a: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4" name="Рисунок 3" descr="Лаборатория Дим Димыча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260648"/>
            <a:ext cx="8496944" cy="53285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3"/>
          <p:cNvSpPr txBox="1">
            <a:spLocks/>
          </p:cNvSpPr>
          <p:nvPr/>
        </p:nvSpPr>
        <p:spPr>
          <a:xfrm>
            <a:off x="1187624" y="188640"/>
            <a:ext cx="7245448" cy="911594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Актуальность развития познавательных интересов у дошкольников</a:t>
            </a:r>
            <a:endParaRPr lang="ru-RU" sz="24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971600" y="1700808"/>
            <a:ext cx="3133748" cy="72008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Возрастной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аспект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788024" y="1700808"/>
            <a:ext cx="3133748" cy="72008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Психологический аспект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2303748" y="1016732"/>
            <a:ext cx="576064" cy="648072"/>
          </a:xfrm>
          <a:prstGeom prst="striped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4499992" y="2924944"/>
            <a:ext cx="4320480" cy="1728192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Снижение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познавательной активности у современного дошкольника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как следствие ограниченности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интеллектуальных впечатлений,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интересов.</a:t>
            </a:r>
          </a:p>
          <a:p>
            <a:pPr algn="ctr">
              <a:lnSpc>
                <a:spcPct val="90000"/>
              </a:lnSpc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4572000" y="4941168"/>
            <a:ext cx="4320480" cy="1656184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Организация познавательно – исследовательской деятельности дошкольников в виде детского экспериментирования с объектами природы.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12" name="Штриховая стрелка вправо 11"/>
          <p:cNvSpPr/>
          <p:nvPr/>
        </p:nvSpPr>
        <p:spPr>
          <a:xfrm rot="5400000">
            <a:off x="5976156" y="1088740"/>
            <a:ext cx="576064" cy="648072"/>
          </a:xfrm>
          <a:prstGeom prst="striped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3743908" y="3537012"/>
            <a:ext cx="576064" cy="648072"/>
          </a:xfrm>
          <a:prstGeom prst="striped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779912" y="5445224"/>
            <a:ext cx="576064" cy="648072"/>
          </a:xfrm>
          <a:prstGeom prst="striped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держимое 3"/>
          <p:cNvSpPr txBox="1">
            <a:spLocks/>
          </p:cNvSpPr>
          <p:nvPr/>
        </p:nvSpPr>
        <p:spPr>
          <a:xfrm>
            <a:off x="395536" y="3501008"/>
            <a:ext cx="3133748" cy="72008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ПРОБЛЕМА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395536" y="5445224"/>
            <a:ext cx="3133748" cy="72008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Решение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611560" y="116632"/>
            <a:ext cx="8208912" cy="83958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Создание условий для детского Экспериментирования</a:t>
            </a:r>
            <a:endParaRPr lang="ru-RU" sz="24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83220554"/>
              </p:ext>
            </p:extLst>
          </p:nvPr>
        </p:nvGraphicFramePr>
        <p:xfrm>
          <a:off x="395536" y="1124744"/>
          <a:ext cx="8533612" cy="13235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85140"/>
                <a:gridCol w="4248472"/>
              </a:tblGrid>
              <a:tr h="277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 Средний</a:t>
                      </a:r>
                      <a:r>
                        <a:rPr lang="ru-RU" sz="1400" baseline="0" dirty="0" smtClean="0"/>
                        <a:t> дошкольный возраст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Деятельность   педагога</a:t>
                      </a:r>
                      <a:endParaRPr lang="ru-RU" sz="1400" b="1" dirty="0"/>
                    </a:p>
                  </a:txBody>
                  <a:tcPr/>
                </a:tc>
              </a:tr>
              <a:tr h="1018732"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600" dirty="0" smtClean="0"/>
                        <a:t>Мотивационно – ориентировочный 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Внимание</a:t>
                      </a:r>
                      <a:r>
                        <a:rPr lang="ru-RU" sz="1400" baseline="0" dirty="0" smtClean="0"/>
                        <a:t> уделяется радости открытия, созданию в группе положительной атмосферы, ситуаций, вызывающих интерес, удивление, эмоциональный отклик у детей.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одержимое 3"/>
          <p:cNvSpPr txBox="1">
            <a:spLocks/>
          </p:cNvSpPr>
          <p:nvPr/>
        </p:nvSpPr>
        <p:spPr>
          <a:xfrm>
            <a:off x="755576" y="2780928"/>
            <a:ext cx="3672408" cy="50405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Лаборатория Дим -Димыча</a:t>
            </a:r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645024"/>
            <a:ext cx="40679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лаборатории выделены: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для приборов;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для хранения материалов;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для проведения опытов;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таблицы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 с алгоритмами проведения опытов;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Простейшие приборы;</a:t>
            </a:r>
          </a:p>
        </p:txBody>
      </p:sp>
      <p:pic>
        <p:nvPicPr>
          <p:cNvPr id="6" name="Рисунок 5" descr="201520318151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3573016"/>
            <a:ext cx="3545009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8" name="Рисунок 7" descr="P100075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1556792"/>
            <a:ext cx="2736304" cy="2223247"/>
          </a:xfrm>
          <a:prstGeom prst="rect">
            <a:avLst/>
          </a:prstGeom>
        </p:spPr>
      </p:pic>
      <p:pic>
        <p:nvPicPr>
          <p:cNvPr id="9" name="Рисунок 8" descr="P100076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36096" y="1556792"/>
            <a:ext cx="2880320" cy="2257074"/>
          </a:xfrm>
          <a:prstGeom prst="rect">
            <a:avLst/>
          </a:prstGeom>
        </p:spPr>
      </p:pic>
      <p:pic>
        <p:nvPicPr>
          <p:cNvPr id="10" name="Рисунок 9" descr="P100078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4221088"/>
            <a:ext cx="2863521" cy="2321843"/>
          </a:xfrm>
          <a:prstGeom prst="rect">
            <a:avLst/>
          </a:prstGeom>
        </p:spPr>
      </p:pic>
      <p:pic>
        <p:nvPicPr>
          <p:cNvPr id="11" name="Рисунок 10" descr="P10007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436096" y="4221088"/>
            <a:ext cx="2836007" cy="2304256"/>
          </a:xfrm>
          <a:prstGeom prst="rect">
            <a:avLst/>
          </a:prstGeom>
        </p:spPr>
      </p:pic>
      <p:pic>
        <p:nvPicPr>
          <p:cNvPr id="7" name="Рисунок 6" descr="Картотека проблемных ситуаций от Дим Димыча1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707904" y="2780928"/>
            <a:ext cx="1512168" cy="249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7" name="Рисунок 6" descr="DSC__0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412776"/>
            <a:ext cx="3096344" cy="2088232"/>
          </a:xfrm>
          <a:prstGeom prst="rect">
            <a:avLst/>
          </a:prstGeom>
        </p:spPr>
      </p:pic>
      <p:pic>
        <p:nvPicPr>
          <p:cNvPr id="12" name="Рисунок 11" descr="P10005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80112" y="1412776"/>
            <a:ext cx="3096344" cy="2088232"/>
          </a:xfrm>
          <a:prstGeom prst="rect">
            <a:avLst/>
          </a:prstGeom>
        </p:spPr>
      </p:pic>
      <p:pic>
        <p:nvPicPr>
          <p:cNvPr id="13" name="Рисунок 12" descr="P10005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4077072"/>
            <a:ext cx="3096344" cy="2078850"/>
          </a:xfrm>
          <a:prstGeom prst="rect">
            <a:avLst/>
          </a:prstGeom>
        </p:spPr>
      </p:pic>
      <p:pic>
        <p:nvPicPr>
          <p:cNvPr id="14" name="Рисунок 13" descr="P100058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80112" y="4365104"/>
            <a:ext cx="3096344" cy="2060848"/>
          </a:xfrm>
          <a:prstGeom prst="rect">
            <a:avLst/>
          </a:prstGeom>
        </p:spPr>
      </p:pic>
      <p:pic>
        <p:nvPicPr>
          <p:cNvPr id="8" name="Рисунок 7" descr="Картотека проблемных ситуаций от Дим Димыча1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779912" y="2780928"/>
            <a:ext cx="1512168" cy="249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8" name="Рисунок 7" descr="DSC_05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484784"/>
            <a:ext cx="3131840" cy="2232248"/>
          </a:xfrm>
          <a:prstGeom prst="rect">
            <a:avLst/>
          </a:prstGeom>
        </p:spPr>
      </p:pic>
      <p:pic>
        <p:nvPicPr>
          <p:cNvPr id="9" name="Рисунок 8" descr="DSC_05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80112" y="1484784"/>
            <a:ext cx="3096344" cy="2204864"/>
          </a:xfrm>
          <a:prstGeom prst="rect">
            <a:avLst/>
          </a:prstGeom>
        </p:spPr>
      </p:pic>
      <p:pic>
        <p:nvPicPr>
          <p:cNvPr id="10" name="Рисунок 9" descr="DSC_05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87824" y="4365104"/>
            <a:ext cx="3096344" cy="2232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3" name="Рисунок 2" descr="DSC_00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1700808"/>
            <a:ext cx="2304256" cy="2304256"/>
          </a:xfrm>
          <a:prstGeom prst="rect">
            <a:avLst/>
          </a:prstGeom>
        </p:spPr>
      </p:pic>
      <p:pic>
        <p:nvPicPr>
          <p:cNvPr id="4" name="Рисунок 3" descr="DSC_07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63888" y="1412776"/>
            <a:ext cx="1872208" cy="2592288"/>
          </a:xfrm>
          <a:prstGeom prst="rect">
            <a:avLst/>
          </a:prstGeom>
        </p:spPr>
      </p:pic>
      <p:pic>
        <p:nvPicPr>
          <p:cNvPr id="5" name="Рисунок 4" descr="DSC_07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4581128"/>
            <a:ext cx="2534682" cy="1728192"/>
          </a:xfrm>
          <a:prstGeom prst="rect">
            <a:avLst/>
          </a:prstGeom>
        </p:spPr>
      </p:pic>
      <p:pic>
        <p:nvPicPr>
          <p:cNvPr id="7" name="Рисунок 6" descr="DSC_078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99992" y="4221088"/>
            <a:ext cx="2952328" cy="2160240"/>
          </a:xfrm>
          <a:prstGeom prst="rect">
            <a:avLst/>
          </a:prstGeom>
        </p:spPr>
      </p:pic>
      <p:pic>
        <p:nvPicPr>
          <p:cNvPr id="8" name="Рисунок 7" descr="Картотека проблемных ситуаций от Дим Димыча1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372200" y="1340768"/>
            <a:ext cx="1728192" cy="249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8" name="Рисунок 7" descr="DSC_073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1340768"/>
            <a:ext cx="3168352" cy="2304256"/>
          </a:xfrm>
          <a:prstGeom prst="rect">
            <a:avLst/>
          </a:prstGeom>
        </p:spPr>
      </p:pic>
      <p:pic>
        <p:nvPicPr>
          <p:cNvPr id="9" name="Рисунок 8" descr="DSC_07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1196752"/>
            <a:ext cx="3240360" cy="2304256"/>
          </a:xfrm>
          <a:prstGeom prst="rect">
            <a:avLst/>
          </a:prstGeom>
        </p:spPr>
      </p:pic>
      <p:pic>
        <p:nvPicPr>
          <p:cNvPr id="10" name="Рисунок 9" descr="DSC_07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3789040"/>
            <a:ext cx="3227851" cy="2420888"/>
          </a:xfrm>
          <a:prstGeom prst="rect">
            <a:avLst/>
          </a:prstGeom>
        </p:spPr>
      </p:pic>
      <p:pic>
        <p:nvPicPr>
          <p:cNvPr id="11" name="Рисунок 10" descr="DSC_075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6056" y="3789040"/>
            <a:ext cx="3275856" cy="24568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 txBox="1">
            <a:spLocks/>
          </p:cNvSpPr>
          <p:nvPr/>
        </p:nvSpPr>
        <p:spPr>
          <a:xfrm>
            <a:off x="539552" y="260648"/>
            <a:ext cx="8208912" cy="86409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проблемных ситуаций, в которых решение проблемы всегда можно проверить с помощью опытов и экспериментов</a:t>
            </a:r>
            <a:endParaRPr lang="ru-RU" sz="2000" b="1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FF6600"/>
              </a:solidFill>
            </a:endParaRPr>
          </a:p>
        </p:txBody>
      </p:sp>
      <p:pic>
        <p:nvPicPr>
          <p:cNvPr id="13" name="Рисунок 12" descr="DSC031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484784"/>
            <a:ext cx="2813213" cy="1800200"/>
          </a:xfrm>
          <a:prstGeom prst="rect">
            <a:avLst/>
          </a:prstGeom>
        </p:spPr>
      </p:pic>
      <p:pic>
        <p:nvPicPr>
          <p:cNvPr id="14" name="Рисунок 13" descr="DSC032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491880" y="1484785"/>
            <a:ext cx="2235290" cy="1800200"/>
          </a:xfrm>
          <a:prstGeom prst="rect">
            <a:avLst/>
          </a:prstGeom>
        </p:spPr>
      </p:pic>
      <p:pic>
        <p:nvPicPr>
          <p:cNvPr id="15" name="Рисунок 14" descr="DSC032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940152" y="1484784"/>
            <a:ext cx="2855490" cy="1800200"/>
          </a:xfrm>
          <a:prstGeom prst="rect">
            <a:avLst/>
          </a:prstGeom>
        </p:spPr>
      </p:pic>
      <p:pic>
        <p:nvPicPr>
          <p:cNvPr id="7" name="Рисунок 6" descr="DSC_001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084168" y="4365104"/>
            <a:ext cx="2736304" cy="1851670"/>
          </a:xfrm>
          <a:prstGeom prst="rect">
            <a:avLst/>
          </a:prstGeom>
        </p:spPr>
      </p:pic>
      <p:pic>
        <p:nvPicPr>
          <p:cNvPr id="8" name="Рисунок 7" descr="DSC_001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67544" y="4365104"/>
            <a:ext cx="2736304" cy="1872208"/>
          </a:xfrm>
          <a:prstGeom prst="rect">
            <a:avLst/>
          </a:prstGeom>
        </p:spPr>
      </p:pic>
      <p:pic>
        <p:nvPicPr>
          <p:cNvPr id="9" name="Рисунок 8" descr="Картотека проблемных ситуаций от Дим Димыча1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851920" y="3645024"/>
            <a:ext cx="1656184" cy="24944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3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367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Капитонова</dc:creator>
  <cp:lastModifiedBy>User</cp:lastModifiedBy>
  <cp:revision>67</cp:revision>
  <dcterms:created xsi:type="dcterms:W3CDTF">2015-02-02T17:13:35Z</dcterms:created>
  <dcterms:modified xsi:type="dcterms:W3CDTF">2016-10-07T20:20:28Z</dcterms:modified>
</cp:coreProperties>
</file>