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35" r:id="rId2"/>
    <p:sldId id="366" r:id="rId3"/>
    <p:sldId id="354" r:id="rId4"/>
    <p:sldId id="355" r:id="rId5"/>
    <p:sldId id="360" r:id="rId6"/>
    <p:sldId id="362" r:id="rId7"/>
    <p:sldId id="352" r:id="rId8"/>
    <p:sldId id="367" r:id="rId9"/>
    <p:sldId id="357" r:id="rId10"/>
    <p:sldId id="363" r:id="rId11"/>
    <p:sldId id="358" r:id="rId12"/>
    <p:sldId id="359" r:id="rId13"/>
    <p:sldId id="368" r:id="rId14"/>
    <p:sldId id="361" r:id="rId15"/>
    <p:sldId id="316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66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697" autoAdjust="0"/>
    <p:restoredTop sz="97439" autoAdjust="0"/>
  </p:normalViewPr>
  <p:slideViewPr>
    <p:cSldViewPr>
      <p:cViewPr varScale="1">
        <p:scale>
          <a:sx n="98" d="100"/>
          <a:sy n="98" d="100"/>
        </p:scale>
        <p:origin x="-43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4;&#1072;&#1088;&#1080;&#1085;&#1086;\Desktop\&#1086;&#1090;&#1082;&#1088;&#1099;&#1090;&#1099;&#1081;%20&#1091;&#1088;&#1086;&#1082;\&#1075;&#1083;&#1072;&#1089;&#1085;&#1099;&#1077;2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4;&#1072;&#1088;&#1080;&#1085;&#1086;\Desktop\&#1086;&#1090;&#1082;&#1088;&#1099;&#1090;&#1099;&#1081;%20&#1091;&#1088;&#1086;&#1082;\&#1092;&#1080;&#1079;&#1084;&#1080;&#1085;&#1091;&#1090;&#1082;&#1072;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395764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УРОК РУССКОГО ЯЗЫКА</a:t>
            </a:r>
            <a:br>
              <a:rPr lang="ru-RU" sz="5400" dirty="0" smtClean="0"/>
            </a:br>
            <a:r>
              <a:rPr lang="ru-RU" sz="5400" dirty="0" smtClean="0"/>
              <a:t>2 КЛАСС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86808" cy="495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48006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Простуда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Крокодил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Часы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Дела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Фонарь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Плоты</a:t>
            </a:r>
          </a:p>
          <a:p>
            <a:pPr>
              <a:buNone/>
            </a:pP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Задачи урока: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04"/>
            <a:ext cx="8229600" cy="34432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</a:t>
            </a:r>
            <a:r>
              <a:rPr lang="ru-RU" sz="4400" dirty="0" smtClean="0">
                <a:latin typeface="Arial Black" pitchFamily="34" charset="0"/>
              </a:rPr>
              <a:t>1</a:t>
            </a:r>
            <a:r>
              <a:rPr lang="ru-RU" sz="4400" b="1" dirty="0" smtClean="0">
                <a:latin typeface="Arial Black" pitchFamily="34" charset="0"/>
              </a:rPr>
              <a:t>) Повторить способы проверки безударных гласных в корне слова.</a:t>
            </a:r>
            <a:endParaRPr lang="ru-RU" sz="4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 Black" pitchFamily="34" charset="0"/>
              </a:rPr>
              <a:t>   2) Выяснить, пригодятся ли нам знания о безударных гласных в нашей жизни?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 Black" pitchFamily="34" charset="0"/>
              </a:rPr>
              <a:t> 3) Выяснить, есть ли в русском языке слова, которые нельзя проверить ударением?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Цель урока: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31394"/>
            <a:ext cx="8572560" cy="3469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 Black" pitchFamily="34" charset="0"/>
              </a:rPr>
              <a:t>    </a:t>
            </a:r>
            <a:r>
              <a:rPr lang="ru-RU" sz="4800" dirty="0" smtClean="0">
                <a:latin typeface="Arial Black" pitchFamily="34" charset="0"/>
              </a:rPr>
              <a:t>Закрепить навык правописания безударной гласной в корне слова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 rot="21186414">
            <a:off x="1537460" y="2060977"/>
            <a:ext cx="5832475" cy="97274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53" name="WordArt 5"/>
          <p:cNvSpPr>
            <a:spLocks noChangeArrowheads="1" noChangeShapeType="1" noTextEdit="1"/>
          </p:cNvSpPr>
          <p:nvPr/>
        </p:nvSpPr>
        <p:spPr bwMode="auto">
          <a:xfrm rot="21218396">
            <a:off x="1882776" y="1166813"/>
            <a:ext cx="4786313" cy="19085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2190"/>
              </a:avLst>
            </a:prstTxWarp>
          </a:bodyPr>
          <a:lstStyle/>
          <a:p>
            <a:pPr algn="ctr"/>
            <a:r>
              <a:rPr lang="ru-RU" sz="3600" b="1" kern="1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Молодцы!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206851" name="Picture 3" descr="SNOWBRD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6286512" y="142858"/>
            <a:ext cx="2528887" cy="2083594"/>
          </a:xfrm>
          <a:noFill/>
        </p:spPr>
      </p:pic>
      <p:pic>
        <p:nvPicPr>
          <p:cNvPr id="206850" name="Picture 2" descr="SNOWBRD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85800"/>
            <a:ext cx="2413000" cy="2083594"/>
          </a:xfrm>
          <a:noFill/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spd="-100000" fill="hold"/>
                                        <p:tgtEl>
                                          <p:spTgt spid="2068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68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85" decel="1000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385" decel="100000"/>
                                        <p:tgtEl>
                                          <p:spTgt spid="2068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3" grpId="0" animBg="1"/>
      <p:bldP spid="206851" grpId="0" build="p"/>
      <p:bldP spid="20685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гласные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 урока: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31394"/>
            <a:ext cx="8572560" cy="3469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 Black" pitchFamily="34" charset="0"/>
              </a:rPr>
              <a:t>    </a:t>
            </a:r>
            <a:r>
              <a:rPr lang="ru-RU" sz="4800" dirty="0" smtClean="0">
                <a:latin typeface="Arial Black" pitchFamily="34" charset="0"/>
              </a:rPr>
              <a:t>Научиться правильно писать слова с  безударной гласной в корне слова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Задачи урока: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04"/>
            <a:ext cx="8229600" cy="34432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</a:t>
            </a:r>
            <a:r>
              <a:rPr lang="ru-RU" sz="4400" dirty="0" smtClean="0">
                <a:latin typeface="Arial Black" pitchFamily="34" charset="0"/>
              </a:rPr>
              <a:t>1</a:t>
            </a:r>
            <a:r>
              <a:rPr lang="ru-RU" sz="4400" b="1" dirty="0" smtClean="0">
                <a:latin typeface="Arial Black" pitchFamily="34" charset="0"/>
              </a:rPr>
              <a:t>) Повторить способы проверки безударных гласных в корне слова.</a:t>
            </a:r>
            <a:endParaRPr lang="ru-RU" sz="4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 Black" pitchFamily="34" charset="0"/>
              </a:rPr>
              <a:t>   2) Выяснить, пригодятся ли нам знания о безударных гласных в нашей жизни?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>
                <a:latin typeface="Arial Black" pitchFamily="34" charset="0"/>
              </a:rPr>
              <a:t>3) ?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42858"/>
            <a:ext cx="72010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Способы проверки</a:t>
            </a:r>
          </a:p>
        </p:txBody>
      </p:sp>
      <p:sp>
        <p:nvSpPr>
          <p:cNvPr id="5" name="Стрелка вправо 4"/>
          <p:cNvSpPr/>
          <p:nvPr/>
        </p:nvSpPr>
        <p:spPr>
          <a:xfrm rot="2358876">
            <a:off x="5643487" y="2120939"/>
            <a:ext cx="1729055" cy="617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8032129">
            <a:off x="2040174" y="2148577"/>
            <a:ext cx="1684386" cy="66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6" y="3286130"/>
            <a:ext cx="2714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Изменить слово по числам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3357568"/>
            <a:ext cx="3357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Подобрать однокоренное слово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1000114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Проверяем ударением</a:t>
            </a:r>
            <a:endParaRPr lang="ru-RU" sz="28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минутк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Объявление</a:t>
            </a:r>
            <a:endParaRPr lang="ru-RU" sz="6000" i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80"/>
            <a:ext cx="8229600" cy="33004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  Потерялась </a:t>
            </a:r>
            <a:r>
              <a:rPr lang="ru-RU" sz="5400" dirty="0" err="1" smtClean="0">
                <a:latin typeface="Arial Black" pitchFamily="34" charset="0"/>
              </a:rPr>
              <a:t>сабака</a:t>
            </a:r>
            <a:r>
              <a:rPr lang="ru-RU" sz="5400" dirty="0" smtClean="0">
                <a:latin typeface="Arial Black" pitchFamily="34" charset="0"/>
              </a:rPr>
              <a:t>.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61-62-45</a:t>
            </a: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1627</TotalTime>
  <Words>137</Words>
  <Application>Microsoft Office PowerPoint</Application>
  <PresentationFormat>Экран (16:9)</PresentationFormat>
  <Paragraphs>27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УРОК РУССКОГО ЯЗЫКА 2 КЛАСС</vt:lpstr>
      <vt:lpstr>Слайд 2</vt:lpstr>
      <vt:lpstr>Цель урока:</vt:lpstr>
      <vt:lpstr>Задачи урока:</vt:lpstr>
      <vt:lpstr>Слайд 5</vt:lpstr>
      <vt:lpstr>Слайд 6</vt:lpstr>
      <vt:lpstr>Слайд 7</vt:lpstr>
      <vt:lpstr>Слайд 8</vt:lpstr>
      <vt:lpstr>Объявление</vt:lpstr>
      <vt:lpstr>Слайд 10</vt:lpstr>
      <vt:lpstr>Задачи урока:</vt:lpstr>
      <vt:lpstr>Слайд 12</vt:lpstr>
      <vt:lpstr>Слайд 13</vt:lpstr>
      <vt:lpstr>Цель урока: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марино</cp:lastModifiedBy>
  <cp:revision>178</cp:revision>
  <dcterms:created xsi:type="dcterms:W3CDTF">2009-07-24T22:36:39Z</dcterms:created>
  <dcterms:modified xsi:type="dcterms:W3CDTF">2015-03-04T04:33:50Z</dcterms:modified>
</cp:coreProperties>
</file>