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882" autoAdjust="0"/>
    <p:restoredTop sz="94660"/>
  </p:normalViewPr>
  <p:slideViewPr>
    <p:cSldViewPr>
      <p:cViewPr varScale="1">
        <p:scale>
          <a:sx n="110" d="100"/>
          <a:sy n="110" d="100"/>
        </p:scale>
        <p:origin x="-20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ая соединительная линия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Прямая соединительная линия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Прямая соединительная линия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Прямоугольник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fld id="{79D2E0E6-FAE4-4F72-9738-46303BA0FAD0}" type="datetimeFigureOut">
              <a:rPr lang="ru-RU" smtClean="0"/>
              <a:pPr/>
              <a:t>08.10.2016</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fld id="{D154FC53-C674-42C4-97A5-50A8032912D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circl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fld id="{79D2E0E6-FAE4-4F72-9738-46303BA0FAD0}" type="datetimeFigureOut">
              <a:rPr lang="ru-RU" smtClean="0"/>
              <a:pPr/>
              <a:t>08.10.2016</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fld id="{D154FC53-C674-42C4-97A5-50A8032912D8}" type="slidenum">
              <a:rPr lang="ru-RU" smtClean="0"/>
              <a:pPr/>
              <a:t>‹#›</a:t>
            </a:fld>
            <a:endParaRPr lang="ru-RU"/>
          </a:p>
        </p:txBody>
      </p:sp>
    </p:spTree>
  </p:cSld>
  <p:clrMapOvr>
    <a:masterClrMapping/>
  </p:clrMapOvr>
  <p:transition spd="med">
    <p:circl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fld id="{79D2E0E6-FAE4-4F72-9738-46303BA0FAD0}" type="datetimeFigureOut">
              <a:rPr lang="ru-RU" smtClean="0"/>
              <a:pPr/>
              <a:t>08.10.2016</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fld id="{D154FC53-C674-42C4-97A5-50A8032912D8}" type="slidenum">
              <a:rPr lang="ru-RU" smtClean="0"/>
              <a:pPr/>
              <a:t>‹#›</a:t>
            </a:fld>
            <a:endParaRPr lang="ru-RU"/>
          </a:p>
        </p:txBody>
      </p:sp>
    </p:spTree>
  </p:cSld>
  <p:clrMapOvr>
    <a:masterClrMapping/>
  </p:clrMapOvr>
  <p:transition spd="med">
    <p:circl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fld id="{79D2E0E6-FAE4-4F72-9738-46303BA0FAD0}" type="datetimeFigureOut">
              <a:rPr lang="ru-RU" smtClean="0"/>
              <a:pPr/>
              <a:t>08.10.2016</a:t>
            </a:fld>
            <a:endParaRPr lang="ru-RU"/>
          </a:p>
        </p:txBody>
      </p:sp>
      <p:sp>
        <p:nvSpPr>
          <p:cNvPr id="5" name="Номер слайда 8"/>
          <p:cNvSpPr>
            <a:spLocks noGrp="1"/>
          </p:cNvSpPr>
          <p:nvPr>
            <p:ph type="sldNum" sz="quarter" idx="11"/>
          </p:nvPr>
        </p:nvSpPr>
        <p:spPr/>
        <p:txBody>
          <a:bodyPr rtlCol="0"/>
          <a:lstStyle>
            <a:lvl1pPr>
              <a:defRPr/>
            </a:lvl1pPr>
          </a:lstStyle>
          <a:p>
            <a:fld id="{D154FC53-C674-42C4-97A5-50A8032912D8}" type="slidenum">
              <a:rPr lang="ru-RU" smtClean="0"/>
              <a:pPr/>
              <a:t>‹#›</a:t>
            </a:fld>
            <a:endParaRPr lang="ru-RU"/>
          </a:p>
        </p:txBody>
      </p:sp>
      <p:sp>
        <p:nvSpPr>
          <p:cNvPr id="6" name="Нижний колонтитул 9"/>
          <p:cNvSpPr>
            <a:spLocks noGrp="1"/>
          </p:cNvSpPr>
          <p:nvPr>
            <p:ph type="ftr" sz="quarter" idx="12"/>
          </p:nvPr>
        </p:nvSpPr>
        <p:spPr/>
        <p:txBody>
          <a:bodyPr rtlCol="0"/>
          <a:lstStyle>
            <a:lvl1pPr>
              <a:defRPr/>
            </a:lvl1pPr>
          </a:lstStyle>
          <a:p>
            <a:endParaRPr lang="ru-RU"/>
          </a:p>
        </p:txBody>
      </p:sp>
    </p:spTree>
  </p:cSld>
  <p:clrMapOvr>
    <a:masterClrMapping/>
  </p:clrMapOvr>
  <p:transition spd="med">
    <p:circl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оугольник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fld id="{79D2E0E6-FAE4-4F72-9738-46303BA0FAD0}" type="datetimeFigureOut">
              <a:rPr lang="ru-RU" smtClean="0"/>
              <a:pPr/>
              <a:t>08.10.2016</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fld id="{D154FC53-C674-42C4-97A5-50A8032912D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fld id="{79D2E0E6-FAE4-4F72-9738-46303BA0FAD0}" type="datetimeFigureOut">
              <a:rPr lang="ru-RU" smtClean="0"/>
              <a:pPr/>
              <a:t>08.10.2016</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fld id="{D154FC53-C674-42C4-97A5-50A8032912D8}" type="slidenum">
              <a:rPr lang="ru-RU" smtClean="0"/>
              <a:pPr/>
              <a:t>‹#›</a:t>
            </a:fld>
            <a:endParaRPr lang="ru-RU"/>
          </a:p>
        </p:txBody>
      </p:sp>
    </p:spTree>
  </p:cSld>
  <p:clrMapOvr>
    <a:masterClrMapping/>
  </p:clrMapOvr>
  <p:transition spd="med">
    <p:circl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fld id="{79D2E0E6-FAE4-4F72-9738-46303BA0FAD0}" type="datetimeFigureOut">
              <a:rPr lang="ru-RU" smtClean="0"/>
              <a:pPr/>
              <a:t>08.10.2016</a:t>
            </a:fld>
            <a:endParaRPr lang="ru-RU"/>
          </a:p>
        </p:txBody>
      </p:sp>
      <p:sp>
        <p:nvSpPr>
          <p:cNvPr id="8" name="Нижний колонтитул 2"/>
          <p:cNvSpPr>
            <a:spLocks noGrp="1"/>
          </p:cNvSpPr>
          <p:nvPr>
            <p:ph type="ftr" sz="quarter" idx="11"/>
          </p:nvPr>
        </p:nvSpPr>
        <p:spPr/>
        <p:txBody>
          <a:bodyPr/>
          <a:lstStyle>
            <a:lvl1pPr>
              <a:defRPr/>
            </a:lvl1pPr>
          </a:lstStyle>
          <a:p>
            <a:endParaRPr lang="ru-RU"/>
          </a:p>
        </p:txBody>
      </p:sp>
      <p:sp>
        <p:nvSpPr>
          <p:cNvPr id="9" name="Номер слайда 22"/>
          <p:cNvSpPr>
            <a:spLocks noGrp="1"/>
          </p:cNvSpPr>
          <p:nvPr>
            <p:ph type="sldNum" sz="quarter" idx="12"/>
          </p:nvPr>
        </p:nvSpPr>
        <p:spPr/>
        <p:txBody>
          <a:bodyPr/>
          <a:lstStyle>
            <a:lvl1pPr>
              <a:defRPr/>
            </a:lvl1pPr>
          </a:lstStyle>
          <a:p>
            <a:fld id="{D154FC53-C674-42C4-97A5-50A8032912D8}" type="slidenum">
              <a:rPr lang="ru-RU" smtClean="0"/>
              <a:pPr/>
              <a:t>‹#›</a:t>
            </a:fld>
            <a:endParaRPr lang="ru-RU"/>
          </a:p>
        </p:txBody>
      </p:sp>
    </p:spTree>
  </p:cSld>
  <p:clrMapOvr>
    <a:masterClrMapping/>
  </p:clrMapOvr>
  <p:transition spd="med">
    <p:circl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fld id="{79D2E0E6-FAE4-4F72-9738-46303BA0FAD0}" type="datetimeFigureOut">
              <a:rPr lang="ru-RU" smtClean="0"/>
              <a:pPr/>
              <a:t>08.10.2016</a:t>
            </a:fld>
            <a:endParaRPr lang="ru-RU"/>
          </a:p>
        </p:txBody>
      </p:sp>
      <p:sp>
        <p:nvSpPr>
          <p:cNvPr id="4" name="Номер слайда 6"/>
          <p:cNvSpPr>
            <a:spLocks noGrp="1"/>
          </p:cNvSpPr>
          <p:nvPr>
            <p:ph type="sldNum" sz="quarter" idx="11"/>
          </p:nvPr>
        </p:nvSpPr>
        <p:spPr/>
        <p:txBody>
          <a:bodyPr rtlCol="0"/>
          <a:lstStyle>
            <a:lvl1pPr>
              <a:defRPr/>
            </a:lvl1pPr>
          </a:lstStyle>
          <a:p>
            <a:fld id="{D154FC53-C674-42C4-97A5-50A8032912D8}" type="slidenum">
              <a:rPr lang="ru-RU" smtClean="0"/>
              <a:pPr/>
              <a:t>‹#›</a:t>
            </a:fld>
            <a:endParaRPr lang="ru-RU"/>
          </a:p>
        </p:txBody>
      </p:sp>
      <p:sp>
        <p:nvSpPr>
          <p:cNvPr id="5" name="Нижний колонтитул 7"/>
          <p:cNvSpPr>
            <a:spLocks noGrp="1"/>
          </p:cNvSpPr>
          <p:nvPr>
            <p:ph type="ftr" sz="quarter" idx="12"/>
          </p:nvPr>
        </p:nvSpPr>
        <p:spPr/>
        <p:txBody>
          <a:bodyPr rtlCol="0"/>
          <a:lstStyle>
            <a:lvl1pPr>
              <a:defRPr/>
            </a:lvl1pPr>
          </a:lstStyle>
          <a:p>
            <a:endParaRPr lang="ru-RU"/>
          </a:p>
        </p:txBody>
      </p:sp>
    </p:spTree>
  </p:cSld>
  <p:clrMapOvr>
    <a:masterClrMapping/>
  </p:clrMapOvr>
  <p:transition spd="med">
    <p:circl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fld id="{79D2E0E6-FAE4-4F72-9738-46303BA0FAD0}" type="datetimeFigureOut">
              <a:rPr lang="ru-RU" smtClean="0"/>
              <a:pPr/>
              <a:t>08.10.2016</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22"/>
          <p:cNvSpPr>
            <a:spLocks noGrp="1"/>
          </p:cNvSpPr>
          <p:nvPr>
            <p:ph type="sldNum" sz="quarter" idx="12"/>
          </p:nvPr>
        </p:nvSpPr>
        <p:spPr/>
        <p:txBody>
          <a:bodyPr/>
          <a:lstStyle>
            <a:lvl1pPr>
              <a:defRPr/>
            </a:lvl1pPr>
          </a:lstStyle>
          <a:p>
            <a:fld id="{D154FC53-C674-42C4-97A5-50A8032912D8}" type="slidenum">
              <a:rPr lang="ru-RU" smtClean="0"/>
              <a:pPr/>
              <a:t>‹#›</a:t>
            </a:fld>
            <a:endParaRPr lang="ru-RU"/>
          </a:p>
        </p:txBody>
      </p:sp>
    </p:spTree>
  </p:cSld>
  <p:clrMapOvr>
    <a:masterClrMapping/>
  </p:clrMapOvr>
  <p:transition spd="med">
    <p:circl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Прямая соединительная линия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Прямая соединительная линия 16"/>
          <p:cNvSpPr>
            <a:spLocks noChangeShapeType="1"/>
          </p:cNvSpPr>
          <p:nvPr/>
        </p:nvSpPr>
        <p:spPr bwMode="auto">
          <a:xfrm>
            <a:off x="6192838" y="0"/>
            <a:ext cx="0" cy="6858000"/>
          </a:xfrm>
          <a:prstGeom prst="line">
            <a:avLst/>
          </a:prstGeom>
          <a:noFill/>
          <a:ln w="12700" algn="ctr">
            <a:solidFill>
              <a:schemeClr val="accent1"/>
            </a:solidFill>
            <a:round/>
            <a:headEnd/>
            <a:tailEnd/>
          </a:ln>
        </p:spPr>
        <p:txBody>
          <a:bodyPr/>
          <a:lstStyle/>
          <a:p>
            <a:endParaRPr lang="ru-RU"/>
          </a:p>
        </p:txBody>
      </p:sp>
      <p:sp>
        <p:nvSpPr>
          <p:cNvPr id="8" name="Прямая соединительная линия 17"/>
          <p:cNvSpPr>
            <a:spLocks noChangeShapeType="1"/>
          </p:cNvSpPr>
          <p:nvPr/>
        </p:nvSpPr>
        <p:spPr bwMode="auto">
          <a:xfrm>
            <a:off x="8991600" y="0"/>
            <a:ext cx="0" cy="6858000"/>
          </a:xfrm>
          <a:prstGeom prst="line">
            <a:avLst/>
          </a:prstGeom>
          <a:noFill/>
          <a:ln w="19050" algn="ctr">
            <a:solidFill>
              <a:schemeClr val="accent1"/>
            </a:solidFill>
            <a:round/>
            <a:headEnd/>
            <a:tailEnd/>
          </a:ln>
        </p:spPr>
        <p:txBody>
          <a:bodyPr/>
          <a:lstStyle/>
          <a:p>
            <a:endParaRPr lang="ru-RU"/>
          </a:p>
        </p:txBody>
      </p:sp>
      <p:sp>
        <p:nvSpPr>
          <p:cNvPr id="9" name="Прямоугольник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9"/>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ru-RU"/>
          </a:p>
        </p:txBody>
      </p:sp>
      <p:sp>
        <p:nvSpPr>
          <p:cNvPr id="11" name="Овал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fld id="{79D2E0E6-FAE4-4F72-9738-46303BA0FAD0}" type="datetimeFigureOut">
              <a:rPr lang="ru-RU" smtClean="0"/>
              <a:pPr/>
              <a:t>08.10.2016</a:t>
            </a:fld>
            <a:endParaRPr lang="ru-RU"/>
          </a:p>
        </p:txBody>
      </p:sp>
      <p:sp>
        <p:nvSpPr>
          <p:cNvPr id="13" name="Номер слайда 21"/>
          <p:cNvSpPr>
            <a:spLocks noGrp="1"/>
          </p:cNvSpPr>
          <p:nvPr>
            <p:ph type="sldNum" sz="quarter" idx="11"/>
          </p:nvPr>
        </p:nvSpPr>
        <p:spPr/>
        <p:txBody>
          <a:bodyPr rtlCol="0"/>
          <a:lstStyle>
            <a:lvl1pPr>
              <a:defRPr/>
            </a:lvl1pPr>
          </a:lstStyle>
          <a:p>
            <a:fld id="{D154FC53-C674-42C4-97A5-50A8032912D8}" type="slidenum">
              <a:rPr lang="ru-RU" smtClean="0"/>
              <a:pPr/>
              <a:t>‹#›</a:t>
            </a:fld>
            <a:endParaRPr lang="ru-RU"/>
          </a:p>
        </p:txBody>
      </p:sp>
      <p:sp>
        <p:nvSpPr>
          <p:cNvPr id="14" name="Нижний колонтитул 22"/>
          <p:cNvSpPr>
            <a:spLocks noGrp="1"/>
          </p:cNvSpPr>
          <p:nvPr>
            <p:ph type="ftr" sz="quarter" idx="12"/>
          </p:nvPr>
        </p:nvSpPr>
        <p:spPr/>
        <p:txBody>
          <a:bodyPr rtlCol="0"/>
          <a:lstStyle>
            <a:lvl1pPr>
              <a:defRPr/>
            </a:lvl1pPr>
          </a:lstStyle>
          <a:p>
            <a:endParaRPr lang="ru-RU"/>
          </a:p>
        </p:txBody>
      </p:sp>
    </p:spTree>
  </p:cSld>
  <p:clrMapOvr>
    <a:overrideClrMapping bg1="lt1" tx1="dk1" bg2="lt2" tx2="dk2" accent1="accent1" accent2="accent2" accent3="accent3" accent4="accent4" accent5="accent5" accent6="accent6" hlink="hlink" folHlink="folHlink"/>
  </p:clrMapOvr>
  <p:transition spd="med">
    <p:circl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Овал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16"/>
          <p:cNvSpPr>
            <a:spLocks noChangeShapeType="1"/>
          </p:cNvSpPr>
          <p:nvPr/>
        </p:nvSpPr>
        <p:spPr bwMode="auto">
          <a:xfrm>
            <a:off x="8991600" y="0"/>
            <a:ext cx="0" cy="6858000"/>
          </a:xfrm>
          <a:prstGeom prst="line">
            <a:avLst/>
          </a:prstGeom>
          <a:noFill/>
          <a:ln w="9525" algn="ctr">
            <a:solidFill>
              <a:schemeClr val="tx1"/>
            </a:solidFill>
            <a:round/>
            <a:headEnd/>
            <a:tailEnd/>
          </a:ln>
        </p:spPr>
        <p:txBody>
          <a:bodyPr/>
          <a:lstStyle/>
          <a:p>
            <a:endParaRPr lang="ru-RU"/>
          </a:p>
        </p:txBody>
      </p:sp>
      <p:sp>
        <p:nvSpPr>
          <p:cNvPr id="8" name="Прямоугольник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8"/>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ru-RU"/>
          </a:p>
        </p:txBody>
      </p:sp>
      <p:sp>
        <p:nvSpPr>
          <p:cNvPr id="10" name="Прямая соединительная линия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Прямая соединительная линия 20"/>
          <p:cNvSpPr>
            <a:spLocks noChangeShapeType="1"/>
          </p:cNvSpPr>
          <p:nvPr/>
        </p:nvSpPr>
        <p:spPr bwMode="auto">
          <a:xfrm>
            <a:off x="6192838" y="0"/>
            <a:ext cx="0" cy="6858000"/>
          </a:xfrm>
          <a:prstGeom prst="line">
            <a:avLst/>
          </a:prstGeom>
          <a:noFill/>
          <a:ln w="12700" algn="ctr">
            <a:solidFill>
              <a:schemeClr val="accent1"/>
            </a:solidFill>
            <a:round/>
            <a:headEnd/>
            <a:tailEnd/>
          </a:ln>
        </p:spPr>
        <p:txBody>
          <a:bodyPr/>
          <a:lstStyle/>
          <a:p>
            <a:endParaRPr lang="ru-RU"/>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fld id="{79D2E0E6-FAE4-4F72-9738-46303BA0FAD0}" type="datetimeFigureOut">
              <a:rPr lang="ru-RU" smtClean="0"/>
              <a:pPr/>
              <a:t>08.10.2016</a:t>
            </a:fld>
            <a:endParaRPr lang="ru-RU"/>
          </a:p>
        </p:txBody>
      </p:sp>
      <p:sp>
        <p:nvSpPr>
          <p:cNvPr id="13" name="Номер слайда 17"/>
          <p:cNvSpPr>
            <a:spLocks noGrp="1"/>
          </p:cNvSpPr>
          <p:nvPr>
            <p:ph type="sldNum" sz="quarter" idx="11"/>
          </p:nvPr>
        </p:nvSpPr>
        <p:spPr/>
        <p:txBody>
          <a:bodyPr rtlCol="0"/>
          <a:lstStyle>
            <a:lvl1pPr>
              <a:defRPr/>
            </a:lvl1pPr>
          </a:lstStyle>
          <a:p>
            <a:fld id="{D154FC53-C674-42C4-97A5-50A8032912D8}" type="slidenum">
              <a:rPr lang="ru-RU" smtClean="0"/>
              <a:pPr/>
              <a:t>‹#›</a:t>
            </a:fld>
            <a:endParaRPr lang="ru-RU"/>
          </a:p>
        </p:txBody>
      </p:sp>
      <p:sp>
        <p:nvSpPr>
          <p:cNvPr id="14" name="Нижний колонтитул 20"/>
          <p:cNvSpPr>
            <a:spLocks noGrp="1"/>
          </p:cNvSpPr>
          <p:nvPr>
            <p:ph type="ftr" sz="quarter" idx="12"/>
          </p:nvPr>
        </p:nvSpPr>
        <p:spPr/>
        <p:txBody>
          <a:bodyPr rtlCol="0"/>
          <a:lstStyle>
            <a:lvl1pPr>
              <a:defRPr/>
            </a:lvl1pPr>
          </a:lstStyle>
          <a:p>
            <a:endParaRPr lang="ru-RU"/>
          </a:p>
        </p:txBody>
      </p:sp>
    </p:spTree>
  </p:cSld>
  <p:clrMapOvr>
    <a:masterClrMapping/>
  </p:clrMapOvr>
  <p:transition spd="med">
    <p:circl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fld id="{79D2E0E6-FAE4-4F72-9738-46303BA0FAD0}" type="datetimeFigureOut">
              <a:rPr lang="ru-RU" smtClean="0"/>
              <a:pPr/>
              <a:t>08.10.2016</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32" name="Прямая соединительная линия 8"/>
          <p:cNvSpPr>
            <a:spLocks noChangeShapeType="1"/>
          </p:cNvSpPr>
          <p:nvPr/>
        </p:nvSpPr>
        <p:spPr bwMode="auto">
          <a:xfrm>
            <a:off x="8991600" y="0"/>
            <a:ext cx="0" cy="6858000"/>
          </a:xfrm>
          <a:prstGeom prst="line">
            <a:avLst/>
          </a:prstGeom>
          <a:noFill/>
          <a:ln w="19050" algn="ctr">
            <a:solidFill>
              <a:schemeClr val="accent1"/>
            </a:solidFill>
            <a:round/>
            <a:headEnd/>
            <a:tailEnd/>
          </a:ln>
        </p:spPr>
        <p:txBody>
          <a:bodyPr/>
          <a:lstStyle/>
          <a:p>
            <a:endParaRPr lang="ru-RU"/>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4" name="Прямая соединительная линия 10"/>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ru-RU"/>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defRPr>
            </a:lvl1pPr>
          </a:lstStyle>
          <a:p>
            <a:fld id="{D154FC53-C674-42C4-97A5-50A8032912D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spd="med">
    <p:circle/>
  </p:transition>
  <p:timing>
    <p:tnLst>
      <p:par>
        <p:cTn id="1" dur="indefinite" restart="never" nodeType="tmRoot"/>
      </p:par>
    </p:tnLst>
  </p:timing>
  <p:txStyles>
    <p:titleStyle>
      <a:lvl1pPr algn="l" rtl="0" eaLnBrk="1" fontAlgn="base" hangingPunct="1">
        <a:spcBef>
          <a:spcPct val="0"/>
        </a:spcBef>
        <a:spcAft>
          <a:spcPct val="0"/>
        </a:spcAft>
        <a:defRPr sz="3000" kern="1200" cap="small">
          <a:solidFill>
            <a:schemeClr val="tx2"/>
          </a:solidFill>
          <a:latin typeface="+mj-lt"/>
          <a:ea typeface="+mj-ea"/>
          <a:cs typeface="+mj-cs"/>
        </a:defRPr>
      </a:lvl1pPr>
      <a:lvl2pPr algn="l" rtl="0" eaLnBrk="1" fontAlgn="base" hangingPunct="1">
        <a:spcBef>
          <a:spcPct val="0"/>
        </a:spcBef>
        <a:spcAft>
          <a:spcPct val="0"/>
        </a:spcAft>
        <a:defRPr sz="3000">
          <a:solidFill>
            <a:schemeClr val="tx2"/>
          </a:solidFill>
          <a:latin typeface="Century Schoolbook"/>
        </a:defRPr>
      </a:lvl2pPr>
      <a:lvl3pPr algn="l" rtl="0" eaLnBrk="1" fontAlgn="base" hangingPunct="1">
        <a:spcBef>
          <a:spcPct val="0"/>
        </a:spcBef>
        <a:spcAft>
          <a:spcPct val="0"/>
        </a:spcAft>
        <a:defRPr sz="3000">
          <a:solidFill>
            <a:schemeClr val="tx2"/>
          </a:solidFill>
          <a:latin typeface="Century Schoolbook"/>
        </a:defRPr>
      </a:lvl3pPr>
      <a:lvl4pPr algn="l" rtl="0" eaLnBrk="1" fontAlgn="base" hangingPunct="1">
        <a:spcBef>
          <a:spcPct val="0"/>
        </a:spcBef>
        <a:spcAft>
          <a:spcPct val="0"/>
        </a:spcAft>
        <a:defRPr sz="3000">
          <a:solidFill>
            <a:schemeClr val="tx2"/>
          </a:solidFill>
          <a:latin typeface="Century Schoolbook"/>
        </a:defRPr>
      </a:lvl4pPr>
      <a:lvl5pPr algn="l" rtl="0" eaLnBrk="1" fontAlgn="base" hangingPunct="1">
        <a:spcBef>
          <a:spcPct val="0"/>
        </a:spcBef>
        <a:spcAft>
          <a:spcPct val="0"/>
        </a:spcAft>
        <a:defRPr sz="3000">
          <a:solidFill>
            <a:schemeClr val="tx2"/>
          </a:solidFill>
          <a:latin typeface="Century Schoolbook"/>
        </a:defRPr>
      </a:lvl5pPr>
      <a:lvl6pPr marL="457200" algn="l" rtl="0" eaLnBrk="1" fontAlgn="base" hangingPunct="1">
        <a:spcBef>
          <a:spcPct val="0"/>
        </a:spcBef>
        <a:spcAft>
          <a:spcPct val="0"/>
        </a:spcAft>
        <a:defRPr sz="3000">
          <a:solidFill>
            <a:schemeClr val="tx2"/>
          </a:solidFill>
          <a:latin typeface="Century Schoolbook"/>
        </a:defRPr>
      </a:lvl6pPr>
      <a:lvl7pPr marL="914400" algn="l" rtl="0" eaLnBrk="1" fontAlgn="base" hangingPunct="1">
        <a:spcBef>
          <a:spcPct val="0"/>
        </a:spcBef>
        <a:spcAft>
          <a:spcPct val="0"/>
        </a:spcAft>
        <a:defRPr sz="3000">
          <a:solidFill>
            <a:schemeClr val="tx2"/>
          </a:solidFill>
          <a:latin typeface="Century Schoolbook"/>
        </a:defRPr>
      </a:lvl7pPr>
      <a:lvl8pPr marL="1371600" algn="l" rtl="0" eaLnBrk="1" fontAlgn="base" hangingPunct="1">
        <a:spcBef>
          <a:spcPct val="0"/>
        </a:spcBef>
        <a:spcAft>
          <a:spcPct val="0"/>
        </a:spcAft>
        <a:defRPr sz="3000">
          <a:solidFill>
            <a:schemeClr val="tx2"/>
          </a:solidFill>
          <a:latin typeface="Century Schoolbook"/>
        </a:defRPr>
      </a:lvl8pPr>
      <a:lvl9pPr marL="1828800" algn="l" rtl="0" eaLnBrk="1" fontAlgn="base" hangingPunct="1">
        <a:spcBef>
          <a:spcPct val="0"/>
        </a:spcBef>
        <a:spcAft>
          <a:spcPct val="0"/>
        </a:spcAft>
        <a:defRPr sz="3000">
          <a:solidFill>
            <a:schemeClr val="tx2"/>
          </a:solidFill>
          <a:latin typeface="Century Schoolbook"/>
        </a:defRPr>
      </a:lvl9pPr>
    </p:titleStyle>
    <p:bodyStyle>
      <a:lvl1pPr marL="273050" indent="-273050" algn="l" rtl="0" eaLnBrk="1" fontAlgn="base" hangingPunct="1">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1" fontAlgn="base" hangingPunct="1">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1" fontAlgn="base" hangingPunct="1">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1" fontAlgn="base" hangingPunct="1">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1" fontAlgn="base" hangingPunct="1">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142852"/>
            <a:ext cx="8143900" cy="1285884"/>
          </a:xfrm>
        </p:spPr>
        <p:txBody>
          <a:bodyPr>
            <a:normAutofit/>
          </a:bodyPr>
          <a:lstStyle/>
          <a:p>
            <a:pPr algn="ctr" eaLnBrk="1" fontAlgn="auto" hangingPunct="1">
              <a:spcAft>
                <a:spcPts val="0"/>
              </a:spcAft>
              <a:defRPr/>
            </a:pPr>
            <a:r>
              <a:rPr lang="en-US" sz="6000" dirty="0" smtClean="0">
                <a:solidFill>
                  <a:srgbClr val="C00000"/>
                </a:solidFill>
                <a:effectLst>
                  <a:outerShdw blurRad="38100" dist="38100" dir="2700000" algn="tl">
                    <a:srgbClr val="000000">
                      <a:alpha val="43137"/>
                    </a:srgbClr>
                  </a:outerShdw>
                </a:effectLst>
                <a:latin typeface="Adobe Garamond Pro Bold" pitchFamily="18" charset="0"/>
              </a:rPr>
              <a:t>We celebrate Easter</a:t>
            </a:r>
            <a:endParaRPr lang="ru-RU" sz="6000" dirty="0">
              <a:solidFill>
                <a:srgbClr val="C00000"/>
              </a:solidFill>
              <a:effectLst>
                <a:outerShdw blurRad="38100" dist="38100" dir="2700000" algn="tl">
                  <a:srgbClr val="000000">
                    <a:alpha val="43137"/>
                  </a:srgbClr>
                </a:outerShdw>
              </a:effectLst>
            </a:endParaRPr>
          </a:p>
        </p:txBody>
      </p:sp>
      <p:sp>
        <p:nvSpPr>
          <p:cNvPr id="6" name="Подзаголовок 5"/>
          <p:cNvSpPr>
            <a:spLocks noGrp="1"/>
          </p:cNvSpPr>
          <p:nvPr>
            <p:ph type="subTitle" idx="1"/>
          </p:nvPr>
        </p:nvSpPr>
        <p:spPr/>
        <p:txBody>
          <a:bodyPr/>
          <a:lstStyle/>
          <a:p>
            <a:endParaRPr lang="ru-RU"/>
          </a:p>
        </p:txBody>
      </p:sp>
      <p:pic>
        <p:nvPicPr>
          <p:cNvPr id="8196" name="Picture 4" descr="D:\ЮЛЯ\ПАСХА\49eb7d00-f5d6-cd66-bf40-b8c04aa934a7.png"/>
          <p:cNvPicPr>
            <a:picLocks noChangeAspect="1" noChangeArrowheads="1"/>
          </p:cNvPicPr>
          <p:nvPr/>
        </p:nvPicPr>
        <p:blipFill>
          <a:blip r:embed="rId2"/>
          <a:srcRect/>
          <a:stretch>
            <a:fillRect/>
          </a:stretch>
        </p:blipFill>
        <p:spPr bwMode="auto">
          <a:xfrm>
            <a:off x="2143108" y="1357298"/>
            <a:ext cx="6732218" cy="5168908"/>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928926" y="0"/>
            <a:ext cx="6215074" cy="4071942"/>
          </a:xfrm>
        </p:spPr>
        <p:txBody>
          <a:bodyPr>
            <a:noAutofit/>
          </a:bodyPr>
          <a:lstStyle/>
          <a:p>
            <a:pPr marL="274320" indent="-274320" algn="ctr" fontAlgn="auto">
              <a:lnSpc>
                <a:spcPct val="150000"/>
              </a:lnSpc>
              <a:spcAft>
                <a:spcPts val="0"/>
              </a:spcAft>
              <a:buNone/>
              <a:defRPr/>
            </a:pPr>
            <a:r>
              <a:rPr lang="en-US" sz="4000" dirty="0" smtClean="0">
                <a:solidFill>
                  <a:srgbClr val="FF0000"/>
                </a:solidFill>
                <a:latin typeface="Cooper Std Black" pitchFamily="18" charset="0"/>
              </a:rPr>
              <a:t>Easter eggs</a:t>
            </a:r>
            <a:r>
              <a:rPr lang="en-US" sz="4000" dirty="0" smtClean="0">
                <a:solidFill>
                  <a:srgbClr val="00B050"/>
                </a:solidFill>
                <a:latin typeface="Cooper Std Black" pitchFamily="18" charset="0"/>
              </a:rPr>
              <a:t/>
            </a:r>
            <a:br>
              <a:rPr lang="en-US" sz="4000" dirty="0" smtClean="0">
                <a:solidFill>
                  <a:srgbClr val="00B050"/>
                </a:solidFill>
                <a:latin typeface="Cooper Std Black" pitchFamily="18" charset="0"/>
              </a:rPr>
            </a:br>
            <a:r>
              <a:rPr lang="en-US" sz="4000" dirty="0" smtClean="0">
                <a:solidFill>
                  <a:schemeClr val="accent3">
                    <a:lumMod val="50000"/>
                  </a:schemeClr>
                </a:solidFill>
                <a:latin typeface="Cooper Std Black" pitchFamily="18" charset="0"/>
              </a:rPr>
              <a:t>give each other</a:t>
            </a:r>
            <a:br>
              <a:rPr lang="en-US" sz="4000" dirty="0" smtClean="0">
                <a:solidFill>
                  <a:schemeClr val="accent3">
                    <a:lumMod val="50000"/>
                  </a:schemeClr>
                </a:solidFill>
                <a:latin typeface="Cooper Std Black" pitchFamily="18" charset="0"/>
              </a:rPr>
            </a:br>
            <a:r>
              <a:rPr lang="en-US" sz="4000" dirty="0" smtClean="0">
                <a:solidFill>
                  <a:schemeClr val="accent3">
                    <a:lumMod val="50000"/>
                  </a:schemeClr>
                </a:solidFill>
                <a:latin typeface="Cooper Std Black" pitchFamily="18" charset="0"/>
              </a:rPr>
              <a:t>on the Palm </a:t>
            </a:r>
            <a:r>
              <a:rPr lang="en-US" sz="4000" dirty="0" smtClean="0">
                <a:latin typeface="Cooper Std Black" pitchFamily="18" charset="0"/>
              </a:rPr>
              <a:t>/</a:t>
            </a:r>
            <a:r>
              <a:rPr lang="en-US" sz="4000" dirty="0" err="1" smtClean="0">
                <a:latin typeface="Cooper Std Black" pitchFamily="18" charset="0"/>
              </a:rPr>
              <a:t>p</a:t>
            </a:r>
            <a:r>
              <a:rPr lang="en-US" sz="4000" b="1" dirty="0" err="1" smtClean="0">
                <a:latin typeface="Cooper Std Black" pitchFamily="18" charset="0"/>
              </a:rPr>
              <a:t>ɑː</a:t>
            </a:r>
            <a:r>
              <a:rPr lang="en-US" sz="4000" dirty="0" err="1" smtClean="0">
                <a:latin typeface="Cooper Std Black" pitchFamily="18" charset="0"/>
              </a:rPr>
              <a:t>m</a:t>
            </a:r>
            <a:r>
              <a:rPr lang="en-US" sz="4000" dirty="0" smtClean="0">
                <a:latin typeface="Cooper Std Black" pitchFamily="18" charset="0"/>
              </a:rPr>
              <a:t>/</a:t>
            </a:r>
          </a:p>
          <a:p>
            <a:pPr marL="274320" indent="-274320" algn="ctr" eaLnBrk="1" fontAlgn="auto" hangingPunct="1">
              <a:lnSpc>
                <a:spcPct val="150000"/>
              </a:lnSpc>
              <a:spcAft>
                <a:spcPts val="0"/>
              </a:spcAft>
              <a:buFont typeface="Wingdings"/>
              <a:buNone/>
              <a:defRPr/>
            </a:pPr>
            <a:r>
              <a:rPr lang="en-US" sz="4000" dirty="0" smtClean="0">
                <a:solidFill>
                  <a:schemeClr val="accent3">
                    <a:lumMod val="50000"/>
                  </a:schemeClr>
                </a:solidFill>
                <a:latin typeface="Cooper Std Black" pitchFamily="18" charset="0"/>
              </a:rPr>
              <a:t>Sunday.</a:t>
            </a:r>
            <a:endParaRPr lang="ru-RU" sz="4000" dirty="0">
              <a:solidFill>
                <a:schemeClr val="accent3">
                  <a:lumMod val="50000"/>
                </a:schemeClr>
              </a:solidFill>
            </a:endParaRPr>
          </a:p>
        </p:txBody>
      </p:sp>
      <p:pic>
        <p:nvPicPr>
          <p:cNvPr id="17411" name="Picture 2" descr="D:\ЮЛЯ\ПАСХА\81d72d8ce1ae.png"/>
          <p:cNvPicPr>
            <a:picLocks noChangeAspect="1" noChangeArrowheads="1"/>
          </p:cNvPicPr>
          <p:nvPr/>
        </p:nvPicPr>
        <p:blipFill>
          <a:blip r:embed="rId2" cstate="email"/>
          <a:srcRect/>
          <a:stretch>
            <a:fillRect/>
          </a:stretch>
        </p:blipFill>
        <p:spPr bwMode="auto">
          <a:xfrm>
            <a:off x="214282" y="2280359"/>
            <a:ext cx="4643469" cy="4577641"/>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500" y="0"/>
            <a:ext cx="6072188" cy="3214688"/>
          </a:xfrm>
        </p:spPr>
        <p:txBody>
          <a:bodyPr>
            <a:noAutofit/>
          </a:bodyPr>
          <a:lstStyle/>
          <a:p>
            <a:pPr marL="274320" indent="-274320" algn="ctr" eaLnBrk="1" fontAlgn="auto" hangingPunct="1">
              <a:lnSpc>
                <a:spcPct val="150000"/>
              </a:lnSpc>
              <a:spcAft>
                <a:spcPts val="0"/>
              </a:spcAft>
              <a:buFont typeface="Wingdings"/>
              <a:buNone/>
              <a:defRPr/>
            </a:pPr>
            <a:r>
              <a:rPr lang="en-US" sz="4400" dirty="0" smtClean="0">
                <a:solidFill>
                  <a:srgbClr val="FF0000"/>
                </a:solidFill>
                <a:latin typeface="Cooper Std Black" pitchFamily="18" charset="0"/>
              </a:rPr>
              <a:t>Easter egg </a:t>
            </a:r>
            <a:r>
              <a:rPr lang="en-US" sz="4400" dirty="0" smtClean="0">
                <a:solidFill>
                  <a:schemeClr val="accent3">
                    <a:lumMod val="50000"/>
                  </a:schemeClr>
                </a:solidFill>
                <a:latin typeface="Cooper Std Black" pitchFamily="18" charset="0"/>
              </a:rPr>
              <a:t>is</a:t>
            </a:r>
            <a:br>
              <a:rPr lang="en-US" sz="4400" dirty="0" smtClean="0">
                <a:solidFill>
                  <a:schemeClr val="accent3">
                    <a:lumMod val="50000"/>
                  </a:schemeClr>
                </a:solidFill>
                <a:latin typeface="Cooper Std Black" pitchFamily="18" charset="0"/>
              </a:rPr>
            </a:br>
            <a:r>
              <a:rPr lang="en-US" sz="4400" dirty="0" smtClean="0">
                <a:solidFill>
                  <a:schemeClr val="accent3">
                    <a:lumMod val="50000"/>
                  </a:schemeClr>
                </a:solidFill>
                <a:latin typeface="Cooper Std Black" pitchFamily="18" charset="0"/>
              </a:rPr>
              <a:t>a symbol of a new life.</a:t>
            </a:r>
            <a:endParaRPr lang="ru-RU" sz="4400" dirty="0">
              <a:solidFill>
                <a:schemeClr val="accent3">
                  <a:lumMod val="50000"/>
                </a:schemeClr>
              </a:solidFill>
            </a:endParaRPr>
          </a:p>
        </p:txBody>
      </p:sp>
      <p:pic>
        <p:nvPicPr>
          <p:cNvPr id="18435" name="Picture 2" descr="D:\ЮЛЯ\ПАСХА\a330b25a9219.png"/>
          <p:cNvPicPr>
            <a:picLocks noChangeAspect="1" noChangeArrowheads="1"/>
          </p:cNvPicPr>
          <p:nvPr/>
        </p:nvPicPr>
        <p:blipFill>
          <a:blip r:embed="rId2"/>
          <a:srcRect/>
          <a:stretch>
            <a:fillRect/>
          </a:stretch>
        </p:blipFill>
        <p:spPr bwMode="auto">
          <a:xfrm>
            <a:off x="285750" y="1143000"/>
            <a:ext cx="4224338" cy="5468938"/>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143240" y="214290"/>
            <a:ext cx="6000760" cy="2857520"/>
          </a:xfrm>
        </p:spPr>
        <p:txBody>
          <a:bodyPr>
            <a:noAutofit/>
          </a:bodyPr>
          <a:lstStyle/>
          <a:p>
            <a:pPr marL="274320" indent="-274320" algn="ctr" eaLnBrk="1" fontAlgn="auto" hangingPunct="1">
              <a:lnSpc>
                <a:spcPct val="150000"/>
              </a:lnSpc>
              <a:spcAft>
                <a:spcPts val="0"/>
              </a:spcAft>
              <a:buFont typeface="Wingdings"/>
              <a:buNone/>
              <a:defRPr/>
            </a:pPr>
            <a:r>
              <a:rPr lang="en-US" sz="3600" dirty="0" smtClean="0">
                <a:solidFill>
                  <a:schemeClr val="accent3">
                    <a:lumMod val="50000"/>
                  </a:schemeClr>
                </a:solidFill>
                <a:latin typeface="Cooper Std Black" pitchFamily="18" charset="0"/>
              </a:rPr>
              <a:t>There are many</a:t>
            </a:r>
            <a:br>
              <a:rPr lang="en-US"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different souvenirs</a:t>
            </a:r>
            <a:br>
              <a:rPr lang="en-US"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in the form of Easter eggs.</a:t>
            </a:r>
            <a:endParaRPr lang="ru-RU" sz="3600" dirty="0">
              <a:solidFill>
                <a:schemeClr val="accent3">
                  <a:lumMod val="50000"/>
                </a:schemeClr>
              </a:solidFill>
            </a:endParaRPr>
          </a:p>
        </p:txBody>
      </p:sp>
      <p:pic>
        <p:nvPicPr>
          <p:cNvPr id="19459" name="Picture 2" descr="D:\ЮЛЯ\ПАСХА\02a.jpg"/>
          <p:cNvPicPr>
            <a:picLocks noChangeAspect="1" noChangeArrowheads="1"/>
          </p:cNvPicPr>
          <p:nvPr/>
        </p:nvPicPr>
        <p:blipFill>
          <a:blip r:embed="rId2" cstate="email"/>
          <a:srcRect/>
          <a:stretch>
            <a:fillRect/>
          </a:stretch>
        </p:blipFill>
        <p:spPr bwMode="auto">
          <a:xfrm>
            <a:off x="5930689" y="3786190"/>
            <a:ext cx="3213311" cy="2841622"/>
          </a:xfrm>
          <a:prstGeom prst="rect">
            <a:avLst/>
          </a:prstGeom>
          <a:noFill/>
          <a:ln w="9525">
            <a:noFill/>
            <a:miter lim="800000"/>
            <a:headEnd/>
            <a:tailEnd/>
          </a:ln>
        </p:spPr>
      </p:pic>
      <p:pic>
        <p:nvPicPr>
          <p:cNvPr id="19460" name="Picture 5" descr="D:\ЮЛЯ\ПАСХА\72e7f85e8fbe.jpg"/>
          <p:cNvPicPr>
            <a:picLocks noChangeAspect="1" noChangeArrowheads="1"/>
          </p:cNvPicPr>
          <p:nvPr/>
        </p:nvPicPr>
        <p:blipFill>
          <a:blip r:embed="rId3" cstate="email"/>
          <a:srcRect/>
          <a:stretch>
            <a:fillRect/>
          </a:stretch>
        </p:blipFill>
        <p:spPr bwMode="auto">
          <a:xfrm>
            <a:off x="0" y="4046538"/>
            <a:ext cx="2286000" cy="2811462"/>
          </a:xfrm>
          <a:prstGeom prst="rect">
            <a:avLst/>
          </a:prstGeom>
          <a:noFill/>
          <a:ln w="9525">
            <a:noFill/>
            <a:miter lim="800000"/>
            <a:headEnd/>
            <a:tailEnd/>
          </a:ln>
        </p:spPr>
      </p:pic>
      <p:pic>
        <p:nvPicPr>
          <p:cNvPr id="19462" name="Picture 6" descr="D:\ЮЛЯ\ПАСХА\57172737_1270014452_42079004_a01700e977c1.jpg"/>
          <p:cNvPicPr>
            <a:picLocks noChangeAspect="1" noChangeArrowheads="1"/>
          </p:cNvPicPr>
          <p:nvPr/>
        </p:nvPicPr>
        <p:blipFill>
          <a:blip r:embed="rId4" cstate="email"/>
          <a:srcRect/>
          <a:stretch>
            <a:fillRect/>
          </a:stretch>
        </p:blipFill>
        <p:spPr bwMode="auto">
          <a:xfrm>
            <a:off x="0" y="500042"/>
            <a:ext cx="3286117" cy="2555869"/>
          </a:xfrm>
          <a:prstGeom prst="rect">
            <a:avLst/>
          </a:prstGeom>
          <a:noFill/>
          <a:ln w="9525">
            <a:noFill/>
            <a:miter lim="800000"/>
            <a:headEnd/>
            <a:tailEnd/>
          </a:ln>
        </p:spPr>
      </p:pic>
      <p:sp>
        <p:nvSpPr>
          <p:cNvPr id="19463" name="Picture 7" descr="D:\ЮЛЯ\ПАСХА\129107480_1589c0f058.jpg"/>
          <p:cNvSpPr>
            <a:spLocks noChangeAspect="1" noChangeArrowheads="1"/>
          </p:cNvSpPr>
          <p:nvPr/>
        </p:nvSpPr>
        <p:spPr bwMode="auto">
          <a:xfrm>
            <a:off x="2643188" y="214313"/>
            <a:ext cx="2428875" cy="1820862"/>
          </a:xfrm>
          <a:prstGeom prst="rect">
            <a:avLst/>
          </a:prstGeom>
          <a:noFill/>
          <a:ln w="9525">
            <a:noFill/>
            <a:miter lim="800000"/>
            <a:headEnd/>
            <a:tailEnd/>
          </a:ln>
        </p:spPr>
        <p:txBody>
          <a:bodyPr/>
          <a:lstStyle/>
          <a:p>
            <a:endParaRPr lang="ru-RU"/>
          </a:p>
        </p:txBody>
      </p:sp>
      <p:sp>
        <p:nvSpPr>
          <p:cNvPr id="19465" name="Picture 10" descr="D:\ЮЛЯ\ПАСХА\strange-egg-shell-carving-art.jpg"/>
          <p:cNvSpPr>
            <a:spLocks noChangeAspect="1" noChangeArrowheads="1"/>
          </p:cNvSpPr>
          <p:nvPr/>
        </p:nvSpPr>
        <p:spPr bwMode="auto">
          <a:xfrm>
            <a:off x="6357938" y="142875"/>
            <a:ext cx="2286000" cy="2022475"/>
          </a:xfrm>
          <a:prstGeom prst="rect">
            <a:avLst/>
          </a:prstGeom>
          <a:noFill/>
          <a:ln w="9525">
            <a:noFill/>
            <a:miter lim="800000"/>
            <a:headEnd/>
            <a:tailEnd/>
          </a:ln>
        </p:spPr>
        <p:txBody>
          <a:bodyPr/>
          <a:lstStyle/>
          <a:p>
            <a:endParaRPr lang="ru-RU"/>
          </a:p>
        </p:txBody>
      </p:sp>
      <p:pic>
        <p:nvPicPr>
          <p:cNvPr id="19461" name="Picture 3" descr="D:\ЮЛЯ\ПАСХА\9fa8d735aa4f.jpg"/>
          <p:cNvPicPr>
            <a:picLocks noChangeAspect="1" noChangeArrowheads="1"/>
          </p:cNvPicPr>
          <p:nvPr/>
        </p:nvPicPr>
        <p:blipFill>
          <a:blip r:embed="rId5" cstate="email"/>
          <a:srcRect/>
          <a:stretch>
            <a:fillRect/>
          </a:stretch>
        </p:blipFill>
        <p:spPr bwMode="auto">
          <a:xfrm>
            <a:off x="2214562" y="2607143"/>
            <a:ext cx="2071685" cy="2695108"/>
          </a:xfrm>
          <a:prstGeom prst="rect">
            <a:avLst/>
          </a:prstGeom>
          <a:noFill/>
          <a:ln w="9525">
            <a:noFill/>
            <a:miter lim="800000"/>
            <a:headEnd/>
            <a:tailEnd/>
          </a:ln>
        </p:spPr>
      </p:pic>
      <p:pic>
        <p:nvPicPr>
          <p:cNvPr id="19464" name="Picture 9" descr="D:\ЮЛЯ\ПАСХА\paskha-faberge-02.jpg"/>
          <p:cNvPicPr>
            <a:picLocks noChangeAspect="1" noChangeArrowheads="1"/>
          </p:cNvPicPr>
          <p:nvPr/>
        </p:nvPicPr>
        <p:blipFill>
          <a:blip r:embed="rId6" cstate="email"/>
          <a:srcRect/>
          <a:stretch>
            <a:fillRect/>
          </a:stretch>
        </p:blipFill>
        <p:spPr bwMode="auto">
          <a:xfrm>
            <a:off x="3302264" y="4143381"/>
            <a:ext cx="2555605" cy="271462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2"/>
          </p:nvPr>
        </p:nvSpPr>
        <p:spPr>
          <a:xfrm>
            <a:off x="285720" y="214290"/>
            <a:ext cx="5429288" cy="2714644"/>
          </a:xfrm>
        </p:spPr>
        <p:txBody>
          <a:bodyPr>
            <a:normAutofit fontScale="25000" lnSpcReduction="20000"/>
          </a:bodyPr>
          <a:lstStyle/>
          <a:p>
            <a:pPr marL="274320" indent="-274320" algn="ctr" eaLnBrk="1" fontAlgn="auto" hangingPunct="1">
              <a:lnSpc>
                <a:spcPct val="170000"/>
              </a:lnSpc>
              <a:spcAft>
                <a:spcPts val="0"/>
              </a:spcAft>
              <a:buFont typeface="Wingdings"/>
              <a:buNone/>
              <a:defRPr/>
            </a:pPr>
            <a:r>
              <a:rPr lang="en-US" sz="12800" dirty="0" smtClean="0">
                <a:solidFill>
                  <a:schemeClr val="accent3">
                    <a:lumMod val="50000"/>
                  </a:schemeClr>
                </a:solidFill>
                <a:latin typeface="Cooper Std Black" pitchFamily="18" charset="0"/>
              </a:rPr>
              <a:t>Children search</a:t>
            </a:r>
            <a:br>
              <a:rPr lang="en-US" sz="12800" dirty="0" smtClean="0">
                <a:solidFill>
                  <a:schemeClr val="accent3">
                    <a:lumMod val="50000"/>
                  </a:schemeClr>
                </a:solidFill>
                <a:latin typeface="Cooper Std Black" pitchFamily="18" charset="0"/>
              </a:rPr>
            </a:br>
            <a:r>
              <a:rPr lang="en-US" sz="12800" dirty="0" smtClean="0">
                <a:solidFill>
                  <a:schemeClr val="accent3">
                    <a:lumMod val="50000"/>
                  </a:schemeClr>
                </a:solidFill>
                <a:latin typeface="Cooper Std Black" pitchFamily="18" charset="0"/>
              </a:rPr>
              <a:t>for the eggs left</a:t>
            </a:r>
            <a:br>
              <a:rPr lang="en-US" sz="12800" dirty="0" smtClean="0">
                <a:solidFill>
                  <a:schemeClr val="accent3">
                    <a:lumMod val="50000"/>
                  </a:schemeClr>
                </a:solidFill>
                <a:latin typeface="Cooper Std Black" pitchFamily="18" charset="0"/>
              </a:rPr>
            </a:br>
            <a:r>
              <a:rPr lang="en-US" sz="12800" dirty="0" smtClean="0">
                <a:solidFill>
                  <a:schemeClr val="accent3">
                    <a:lumMod val="50000"/>
                  </a:schemeClr>
                </a:solidFill>
                <a:latin typeface="Cooper Std Black" pitchFamily="18" charset="0"/>
              </a:rPr>
              <a:t>by the Easter rabbit</a:t>
            </a:r>
            <a:r>
              <a:rPr lang="en-US" sz="8600" dirty="0" smtClean="0">
                <a:solidFill>
                  <a:schemeClr val="accent3">
                    <a:lumMod val="50000"/>
                  </a:schemeClr>
                </a:solidFill>
                <a:latin typeface="Cooper Std Black" pitchFamily="18" charset="0"/>
              </a:rPr>
              <a:t>.</a:t>
            </a:r>
            <a:r>
              <a:rPr lang="en-US" sz="2800" dirty="0" smtClean="0">
                <a:solidFill>
                  <a:schemeClr val="accent3">
                    <a:lumMod val="50000"/>
                  </a:schemeClr>
                </a:solidFill>
                <a:latin typeface="Cooper Std Black" pitchFamily="18" charset="0"/>
              </a:rPr>
              <a:t/>
            </a:r>
            <a:br>
              <a:rPr lang="en-US" sz="2800" dirty="0" smtClean="0">
                <a:solidFill>
                  <a:schemeClr val="accent3">
                    <a:lumMod val="50000"/>
                  </a:schemeClr>
                </a:solidFill>
                <a:latin typeface="Cooper Std Black" pitchFamily="18" charset="0"/>
              </a:rPr>
            </a:br>
            <a:endParaRPr lang="ru-RU" sz="2800" dirty="0" smtClean="0">
              <a:solidFill>
                <a:schemeClr val="accent3">
                  <a:lumMod val="50000"/>
                </a:schemeClr>
              </a:solidFill>
            </a:endParaRPr>
          </a:p>
          <a:p>
            <a:pPr marL="274320" indent="-274320" eaLnBrk="1" fontAlgn="auto" hangingPunct="1">
              <a:lnSpc>
                <a:spcPct val="170000"/>
              </a:lnSpc>
              <a:spcAft>
                <a:spcPts val="0"/>
              </a:spcAft>
              <a:buFont typeface="Wingdings"/>
              <a:buNone/>
              <a:defRPr/>
            </a:pPr>
            <a:endParaRPr lang="ru-RU" dirty="0"/>
          </a:p>
        </p:txBody>
      </p:sp>
      <p:sp>
        <p:nvSpPr>
          <p:cNvPr id="8" name="Содержимое 7"/>
          <p:cNvSpPr>
            <a:spLocks noGrp="1"/>
          </p:cNvSpPr>
          <p:nvPr>
            <p:ph sz="quarter" idx="4"/>
          </p:nvPr>
        </p:nvSpPr>
        <p:spPr>
          <a:xfrm>
            <a:off x="4572000" y="3929066"/>
            <a:ext cx="3128961" cy="2714627"/>
          </a:xfrm>
        </p:spPr>
        <p:txBody>
          <a:bodyPr>
            <a:normAutofit/>
          </a:bodyPr>
          <a:lstStyle/>
          <a:p>
            <a:pPr marL="274320" indent="-274320" algn="ctr" eaLnBrk="1" fontAlgn="auto" hangingPunct="1">
              <a:lnSpc>
                <a:spcPct val="150000"/>
              </a:lnSpc>
              <a:spcAft>
                <a:spcPts val="0"/>
              </a:spcAft>
              <a:buFont typeface="Wingdings"/>
              <a:buNone/>
              <a:defRPr/>
            </a:pPr>
            <a:r>
              <a:rPr lang="en-US" sz="3600" dirty="0" smtClean="0">
                <a:solidFill>
                  <a:schemeClr val="accent3">
                    <a:lumMod val="50000"/>
                  </a:schemeClr>
                </a:solidFill>
                <a:latin typeface="Cooper Std Black" pitchFamily="18" charset="0"/>
              </a:rPr>
              <a:t>It is called</a:t>
            </a:r>
            <a:br>
              <a:rPr lang="en-US"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the </a:t>
            </a:r>
            <a:r>
              <a:rPr lang="en-US" sz="3600" dirty="0" smtClean="0">
                <a:solidFill>
                  <a:srgbClr val="FF0000"/>
                </a:solidFill>
                <a:latin typeface="Cooper Std Black" pitchFamily="18" charset="0"/>
              </a:rPr>
              <a:t>Easter Egg Hunt.</a:t>
            </a:r>
            <a:endParaRPr lang="ru-RU" sz="3600" dirty="0">
              <a:solidFill>
                <a:srgbClr val="FF0000"/>
              </a:solidFill>
            </a:endParaRPr>
          </a:p>
        </p:txBody>
      </p:sp>
      <p:pic>
        <p:nvPicPr>
          <p:cNvPr id="20484" name="Picture 2" descr="D:\ЮЛЯ\ПАСХА\c015947721a0.gif"/>
          <p:cNvPicPr>
            <a:picLocks noChangeAspect="1" noChangeArrowheads="1"/>
          </p:cNvPicPr>
          <p:nvPr/>
        </p:nvPicPr>
        <p:blipFill>
          <a:blip r:embed="rId2"/>
          <a:srcRect/>
          <a:stretch>
            <a:fillRect/>
          </a:stretch>
        </p:blipFill>
        <p:spPr bwMode="auto">
          <a:xfrm>
            <a:off x="214313" y="2433045"/>
            <a:ext cx="4286249" cy="4177305"/>
          </a:xfrm>
          <a:prstGeom prst="rect">
            <a:avLst/>
          </a:prstGeom>
          <a:noFill/>
          <a:ln w="9525">
            <a:noFill/>
            <a:miter lim="800000"/>
            <a:headEnd/>
            <a:tailEnd/>
          </a:ln>
        </p:spPr>
      </p:pic>
      <p:pic>
        <p:nvPicPr>
          <p:cNvPr id="20485" name="Picture 6" descr="D:\ЮЛЯ\ПАСХА\cde2173a0ebb.png"/>
          <p:cNvPicPr>
            <a:picLocks noChangeAspect="1" noChangeArrowheads="1"/>
          </p:cNvPicPr>
          <p:nvPr/>
        </p:nvPicPr>
        <p:blipFill>
          <a:blip r:embed="rId3"/>
          <a:srcRect/>
          <a:stretch>
            <a:fillRect/>
          </a:stretch>
        </p:blipFill>
        <p:spPr bwMode="auto">
          <a:xfrm>
            <a:off x="6000760" y="0"/>
            <a:ext cx="2611442" cy="4075114"/>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14809" y="2214554"/>
            <a:ext cx="4929191" cy="4143404"/>
          </a:xfrm>
        </p:spPr>
        <p:txBody>
          <a:bodyPr>
            <a:noAutofit/>
          </a:bodyPr>
          <a:lstStyle/>
          <a:p>
            <a:pPr marL="274320" indent="-274320" algn="ctr" eaLnBrk="1" fontAlgn="auto" hangingPunct="1">
              <a:lnSpc>
                <a:spcPct val="150000"/>
              </a:lnSpc>
              <a:spcAft>
                <a:spcPts val="0"/>
              </a:spcAft>
              <a:buFont typeface="Wingdings"/>
              <a:buNone/>
              <a:defRPr/>
            </a:pPr>
            <a:r>
              <a:rPr lang="en-US" sz="4000" dirty="0" smtClean="0">
                <a:solidFill>
                  <a:srgbClr val="FF0000"/>
                </a:solidFill>
                <a:latin typeface="Cooper Std Black" pitchFamily="18" charset="0"/>
              </a:rPr>
              <a:t>Eggs Roll </a:t>
            </a:r>
            <a:r>
              <a:rPr lang="en-US" sz="4000" dirty="0" smtClean="0">
                <a:solidFill>
                  <a:schemeClr val="accent3">
                    <a:lumMod val="50000"/>
                  </a:schemeClr>
                </a:solidFill>
                <a:latin typeface="Cooper Std Black" pitchFamily="18" charset="0"/>
              </a:rPr>
              <a:t>is</a:t>
            </a:r>
            <a:br>
              <a:rPr lang="en-US" sz="4000" dirty="0" smtClean="0">
                <a:solidFill>
                  <a:schemeClr val="accent3">
                    <a:lumMod val="50000"/>
                  </a:schemeClr>
                </a:solidFill>
                <a:latin typeface="Cooper Std Black" pitchFamily="18" charset="0"/>
              </a:rPr>
            </a:br>
            <a:r>
              <a:rPr lang="en-US" sz="4000" dirty="0" smtClean="0">
                <a:solidFill>
                  <a:schemeClr val="accent3">
                    <a:lumMod val="50000"/>
                  </a:schemeClr>
                </a:solidFill>
                <a:latin typeface="Cooper Std Black" pitchFamily="18" charset="0"/>
              </a:rPr>
              <a:t>another Easter game.</a:t>
            </a:r>
            <a:endParaRPr lang="ru-RU" sz="4000" dirty="0">
              <a:solidFill>
                <a:srgbClr val="00B050"/>
              </a:solidFill>
            </a:endParaRPr>
          </a:p>
        </p:txBody>
      </p:sp>
      <p:pic>
        <p:nvPicPr>
          <p:cNvPr id="21507" name="Picture 2" descr="D:\ЮЛЯ\ПАСХА\243ff32c53c1.png"/>
          <p:cNvPicPr>
            <a:picLocks noChangeAspect="1" noChangeArrowheads="1"/>
          </p:cNvPicPr>
          <p:nvPr/>
        </p:nvPicPr>
        <p:blipFill>
          <a:blip r:embed="rId2"/>
          <a:srcRect/>
          <a:stretch>
            <a:fillRect/>
          </a:stretch>
        </p:blipFill>
        <p:spPr bwMode="auto">
          <a:xfrm>
            <a:off x="0" y="339725"/>
            <a:ext cx="5000625" cy="6518275"/>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00166" y="2643182"/>
            <a:ext cx="7186640" cy="828675"/>
          </a:xfrm>
        </p:spPr>
        <p:txBody>
          <a:bodyPr>
            <a:noAutofit/>
          </a:bodyPr>
          <a:lstStyle/>
          <a:p>
            <a:pPr marL="274320" indent="-274320" algn="ctr" eaLnBrk="1" fontAlgn="auto" hangingPunct="1">
              <a:lnSpc>
                <a:spcPct val="150000"/>
              </a:lnSpc>
              <a:spcAft>
                <a:spcPts val="0"/>
              </a:spcAft>
              <a:buFont typeface="Wingdings"/>
              <a:buNone/>
              <a:defRPr/>
            </a:pPr>
            <a:r>
              <a:rPr lang="en-US" sz="3200" dirty="0" smtClean="0">
                <a:solidFill>
                  <a:schemeClr val="accent3">
                    <a:lumMod val="50000"/>
                  </a:schemeClr>
                </a:solidFill>
                <a:latin typeface="Cooper Std Black" pitchFamily="18" charset="0"/>
              </a:rPr>
              <a:t>Traditional Easter </a:t>
            </a:r>
            <a:r>
              <a:rPr lang="en-US" sz="3200" b="1" dirty="0" smtClean="0">
                <a:solidFill>
                  <a:srgbClr val="FF0000"/>
                </a:solidFill>
                <a:latin typeface="Cooper Std Black" pitchFamily="18" charset="0"/>
              </a:rPr>
              <a:t>simnel</a:t>
            </a:r>
            <a:r>
              <a:rPr lang="en-US" sz="3200" dirty="0" smtClean="0">
                <a:solidFill>
                  <a:srgbClr val="FF0000"/>
                </a:solidFill>
                <a:latin typeface="Cooper Std Black" pitchFamily="18" charset="0"/>
              </a:rPr>
              <a:t> </a:t>
            </a:r>
            <a:r>
              <a:rPr lang="en-US" sz="3200" b="1" dirty="0" smtClean="0">
                <a:solidFill>
                  <a:srgbClr val="FF0000"/>
                </a:solidFill>
                <a:latin typeface="Cooper Std Black" pitchFamily="18" charset="0"/>
              </a:rPr>
              <a:t>cake</a:t>
            </a:r>
            <a:r>
              <a:rPr lang="en-US" sz="3200" dirty="0" smtClean="0">
                <a:solidFill>
                  <a:schemeClr val="accent3">
                    <a:lumMod val="50000"/>
                  </a:schemeClr>
                </a:solidFill>
                <a:latin typeface="Cooper Std Black" pitchFamily="18" charset="0"/>
              </a:rPr>
              <a:t>. </a:t>
            </a:r>
            <a:endParaRPr lang="ru-RU" sz="3200" dirty="0">
              <a:solidFill>
                <a:schemeClr val="accent3">
                  <a:lumMod val="50000"/>
                </a:schemeClr>
              </a:solidFill>
            </a:endParaRPr>
          </a:p>
        </p:txBody>
      </p:sp>
      <p:pic>
        <p:nvPicPr>
          <p:cNvPr id="22532" name="Picture 6" descr="D:\ЮЛЯ\ПАСХА\282276_T.jpg"/>
          <p:cNvPicPr>
            <a:picLocks noChangeAspect="1" noChangeArrowheads="1"/>
          </p:cNvPicPr>
          <p:nvPr/>
        </p:nvPicPr>
        <p:blipFill>
          <a:blip r:embed="rId2"/>
          <a:srcRect/>
          <a:stretch>
            <a:fillRect/>
          </a:stretch>
        </p:blipFill>
        <p:spPr bwMode="auto">
          <a:xfrm>
            <a:off x="714348" y="3365000"/>
            <a:ext cx="3071834" cy="3346955"/>
          </a:xfrm>
          <a:prstGeom prst="rect">
            <a:avLst/>
          </a:prstGeom>
          <a:noFill/>
          <a:ln w="9525">
            <a:noFill/>
            <a:miter lim="800000"/>
            <a:headEnd/>
            <a:tailEnd/>
          </a:ln>
        </p:spPr>
      </p:pic>
      <p:pic>
        <p:nvPicPr>
          <p:cNvPr id="22534" name="Picture 11" descr="D:\ЮЛЯ\ПАСХА\37b108c2b9bc3747c75c5299a0ad0db5_medium.jpg"/>
          <p:cNvPicPr>
            <a:picLocks noChangeAspect="1" noChangeArrowheads="1"/>
          </p:cNvPicPr>
          <p:nvPr/>
        </p:nvPicPr>
        <p:blipFill>
          <a:blip r:embed="rId3" cstate="email"/>
          <a:srcRect/>
          <a:stretch>
            <a:fillRect/>
          </a:stretch>
        </p:blipFill>
        <p:spPr bwMode="auto">
          <a:xfrm>
            <a:off x="571472" y="214290"/>
            <a:ext cx="3214710" cy="2571768"/>
          </a:xfrm>
          <a:prstGeom prst="rect">
            <a:avLst/>
          </a:prstGeom>
          <a:noFill/>
          <a:ln w="9525">
            <a:noFill/>
            <a:miter lim="800000"/>
            <a:headEnd/>
            <a:tailEnd/>
          </a:ln>
        </p:spPr>
      </p:pic>
      <p:pic>
        <p:nvPicPr>
          <p:cNvPr id="22535" name="Picture 10" descr="D:\ЮЛЯ\ПАСХА\kapusta-v-klyare-retsept_3591-megainf_ru.jpg"/>
          <p:cNvPicPr>
            <a:picLocks noChangeAspect="1" noChangeArrowheads="1"/>
          </p:cNvPicPr>
          <p:nvPr/>
        </p:nvPicPr>
        <p:blipFill>
          <a:blip r:embed="rId4" cstate="email"/>
          <a:srcRect/>
          <a:stretch>
            <a:fillRect/>
          </a:stretch>
        </p:blipFill>
        <p:spPr bwMode="auto">
          <a:xfrm>
            <a:off x="3929058" y="714356"/>
            <a:ext cx="2286000" cy="2092325"/>
          </a:xfrm>
          <a:prstGeom prst="rect">
            <a:avLst/>
          </a:prstGeom>
          <a:noFill/>
          <a:ln w="9525">
            <a:noFill/>
            <a:miter lim="800000"/>
            <a:headEnd/>
            <a:tailEnd/>
          </a:ln>
        </p:spPr>
      </p:pic>
      <p:pic>
        <p:nvPicPr>
          <p:cNvPr id="22537" name="Picture 7" descr="D:\ЮЛЯ\ПАСХА\simnel.jpg"/>
          <p:cNvPicPr>
            <a:picLocks noChangeAspect="1" noChangeArrowheads="1"/>
          </p:cNvPicPr>
          <p:nvPr/>
        </p:nvPicPr>
        <p:blipFill>
          <a:blip r:embed="rId5" cstate="email"/>
          <a:srcRect/>
          <a:stretch>
            <a:fillRect/>
          </a:stretch>
        </p:blipFill>
        <p:spPr bwMode="auto">
          <a:xfrm>
            <a:off x="4524361" y="3786190"/>
            <a:ext cx="3238523" cy="2428892"/>
          </a:xfrm>
          <a:prstGeom prst="rect">
            <a:avLst/>
          </a:prstGeom>
          <a:noFill/>
          <a:ln w="9525">
            <a:noFill/>
            <a:miter lim="800000"/>
            <a:headEnd/>
            <a:tailEnd/>
          </a:ln>
        </p:spPr>
      </p:pic>
      <p:pic>
        <p:nvPicPr>
          <p:cNvPr id="22538" name="Picture 13" descr="D:\ЮЛЯ\ПАСХА\da6a5bec68e9.jpg"/>
          <p:cNvPicPr>
            <a:picLocks noChangeAspect="1" noChangeArrowheads="1"/>
          </p:cNvPicPr>
          <p:nvPr/>
        </p:nvPicPr>
        <p:blipFill>
          <a:blip r:embed="rId6" cstate="email"/>
          <a:srcRect/>
          <a:stretch>
            <a:fillRect/>
          </a:stretch>
        </p:blipFill>
        <p:spPr bwMode="auto">
          <a:xfrm>
            <a:off x="6429375" y="142875"/>
            <a:ext cx="2190750" cy="1643063"/>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D:\ЮЛЯ\ПАСХА\noty-1.png"/>
          <p:cNvPicPr>
            <a:picLocks noChangeAspect="1" noChangeArrowheads="1"/>
          </p:cNvPicPr>
          <p:nvPr/>
        </p:nvPicPr>
        <p:blipFill>
          <a:blip r:embed="rId2" cstate="email"/>
          <a:srcRect/>
          <a:stretch>
            <a:fillRect/>
          </a:stretch>
        </p:blipFill>
        <p:spPr bwMode="auto">
          <a:xfrm>
            <a:off x="285750" y="2643188"/>
            <a:ext cx="6073775" cy="4214812"/>
          </a:xfrm>
          <a:prstGeom prst="rect">
            <a:avLst/>
          </a:prstGeom>
          <a:noFill/>
          <a:ln w="9525">
            <a:noFill/>
            <a:miter lim="800000"/>
            <a:headEnd/>
            <a:tailEnd/>
          </a:ln>
        </p:spPr>
      </p:pic>
      <p:sp>
        <p:nvSpPr>
          <p:cNvPr id="3" name="Содержимое 2"/>
          <p:cNvSpPr>
            <a:spLocks noGrp="1"/>
          </p:cNvSpPr>
          <p:nvPr>
            <p:ph sz="quarter" idx="1"/>
          </p:nvPr>
        </p:nvSpPr>
        <p:spPr>
          <a:xfrm>
            <a:off x="2500313" y="1143000"/>
            <a:ext cx="5857875" cy="3114675"/>
          </a:xfrm>
        </p:spPr>
        <p:txBody>
          <a:bodyPr>
            <a:normAutofit/>
          </a:bodyPr>
          <a:lstStyle/>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I will sing with a spirit,</a:t>
            </a:r>
            <a:endParaRPr lang="ru-RU" sz="2800" dirty="0" smtClean="0">
              <a:solidFill>
                <a:schemeClr val="accent3">
                  <a:lumMod val="50000"/>
                </a:schemeClr>
              </a:solidFill>
            </a:endParaRPr>
          </a:p>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I will sing with a spirit:</a:t>
            </a:r>
            <a:endParaRPr lang="ru-RU" sz="2800" dirty="0" smtClean="0">
              <a:solidFill>
                <a:schemeClr val="accent3">
                  <a:lumMod val="50000"/>
                </a:schemeClr>
              </a:solidFill>
            </a:endParaRPr>
          </a:p>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Alleluia, alleluia, alleluia.</a:t>
            </a:r>
            <a:endParaRPr lang="ru-RU" sz="2800" dirty="0" smtClean="0">
              <a:solidFill>
                <a:schemeClr val="accent3">
                  <a:lumMod val="50000"/>
                </a:schemeClr>
              </a:solidFill>
            </a:endParaRPr>
          </a:p>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I will sing with a spirit,</a:t>
            </a:r>
            <a:endParaRPr lang="ru-RU" sz="2800" dirty="0" smtClean="0">
              <a:solidFill>
                <a:schemeClr val="accent3">
                  <a:lumMod val="50000"/>
                </a:schemeClr>
              </a:solidFill>
            </a:endParaRPr>
          </a:p>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I will sing with a spirit:</a:t>
            </a:r>
            <a:endParaRPr lang="ru-RU" sz="2800" dirty="0" smtClean="0">
              <a:solidFill>
                <a:schemeClr val="accent3">
                  <a:lumMod val="50000"/>
                </a:schemeClr>
              </a:solidFill>
            </a:endParaRPr>
          </a:p>
          <a:p>
            <a:pPr marL="274320" indent="-274320" algn="ctr" eaLnBrk="1" fontAlgn="auto" hangingPunct="1">
              <a:spcAft>
                <a:spcPts val="0"/>
              </a:spcAft>
              <a:buFont typeface="Wingdings"/>
              <a:buNone/>
              <a:defRPr/>
            </a:pPr>
            <a:r>
              <a:rPr lang="en-US" sz="2800" dirty="0" smtClean="0">
                <a:solidFill>
                  <a:schemeClr val="accent3">
                    <a:lumMod val="50000"/>
                  </a:schemeClr>
                </a:solidFill>
                <a:latin typeface="Cooper Std Black" pitchFamily="18" charset="0"/>
              </a:rPr>
              <a:t>Alleluia, alleluia, alleluia!</a:t>
            </a:r>
            <a:endParaRPr lang="ru-RU" sz="2800" dirty="0" smtClean="0">
              <a:solidFill>
                <a:schemeClr val="accent3">
                  <a:lumMod val="50000"/>
                </a:schemeClr>
              </a:solidFill>
            </a:endParaRPr>
          </a:p>
          <a:p>
            <a:pPr marL="274320" indent="-274320" eaLnBrk="1" fontAlgn="auto" hangingPunct="1">
              <a:spcAft>
                <a:spcPts val="0"/>
              </a:spcAft>
              <a:buFont typeface="Wingdings"/>
              <a:buNone/>
              <a:defRPr/>
            </a:pPr>
            <a:endParaRPr lang="ru-RU" dirty="0"/>
          </a:p>
        </p:txBody>
      </p:sp>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Rot="1" noChangeArrowheads="1"/>
          </p:cNvSpPr>
          <p:nvPr>
            <p:ph sz="quarter" idx="1"/>
          </p:nvPr>
        </p:nvSpPr>
        <p:spPr>
          <a:xfrm>
            <a:off x="428596" y="1285860"/>
            <a:ext cx="8286776" cy="4786322"/>
          </a:xfrm>
        </p:spPr>
        <p:txBody>
          <a:bodyPr>
            <a:noAutofit/>
          </a:bodyPr>
          <a:lstStyle/>
          <a:p>
            <a:pPr marL="274320" indent="-274320" algn="ctr" eaLnBrk="1" fontAlgn="auto" hangingPunct="1">
              <a:lnSpc>
                <a:spcPct val="150000"/>
              </a:lnSpc>
              <a:spcAft>
                <a:spcPts val="0"/>
              </a:spcAft>
              <a:buFont typeface="Wingdings"/>
              <a:buNone/>
              <a:defRPr/>
            </a:pPr>
            <a:r>
              <a:rPr lang="en-US" sz="3600" dirty="0">
                <a:solidFill>
                  <a:schemeClr val="accent3">
                    <a:lumMod val="50000"/>
                  </a:schemeClr>
                </a:solidFill>
                <a:latin typeface="Cooper Std Black" pitchFamily="18" charset="0"/>
              </a:rPr>
              <a:t>British </a:t>
            </a:r>
            <a:r>
              <a:rPr lang="en-US" sz="3600" dirty="0">
                <a:solidFill>
                  <a:srgbClr val="FF0000"/>
                </a:solidFill>
                <a:latin typeface="Cooper Std Black" pitchFamily="18" charset="0"/>
              </a:rPr>
              <a:t>Easter</a:t>
            </a:r>
            <a:r>
              <a:rPr lang="en-US" sz="3600" dirty="0">
                <a:solidFill>
                  <a:schemeClr val="accent3">
                    <a:lumMod val="50000"/>
                  </a:schemeClr>
                </a:solidFill>
                <a:latin typeface="Cooper Std Black" pitchFamily="18" charset="0"/>
              </a:rPr>
              <a:t> is the time for holidays, festivals </a:t>
            </a:r>
            <a:r>
              <a:rPr lang="en-US" sz="3600" dirty="0" smtClean="0">
                <a:solidFill>
                  <a:schemeClr val="accent3">
                    <a:lumMod val="50000"/>
                  </a:schemeClr>
                </a:solidFill>
                <a:latin typeface="Cooper Std Black" pitchFamily="18" charset="0"/>
              </a:rPr>
              <a:t>and</a:t>
            </a:r>
            <a:br>
              <a:rPr lang="en-US"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a </a:t>
            </a:r>
            <a:r>
              <a:rPr lang="en-US" sz="3600" dirty="0">
                <a:solidFill>
                  <a:schemeClr val="accent3">
                    <a:lumMod val="50000"/>
                  </a:schemeClr>
                </a:solidFill>
                <a:latin typeface="Cooper Std Black" pitchFamily="18" charset="0"/>
              </a:rPr>
              <a:t>time for giving </a:t>
            </a:r>
            <a:r>
              <a:rPr lang="en-US" sz="3600" dirty="0" smtClean="0">
                <a:solidFill>
                  <a:schemeClr val="accent3">
                    <a:lumMod val="50000"/>
                  </a:schemeClr>
                </a:solidFill>
                <a:latin typeface="Cooper Std Black" pitchFamily="18" charset="0"/>
              </a:rPr>
              <a:t>chocolate</a:t>
            </a:r>
            <a:br>
              <a:rPr lang="en-US"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Easter eggs</a:t>
            </a:r>
            <a:r>
              <a:rPr lang="ru-RU" sz="3600" dirty="0" smtClean="0">
                <a:solidFill>
                  <a:schemeClr val="accent3">
                    <a:lumMod val="50000"/>
                  </a:schemeClr>
                </a:solidFill>
                <a:latin typeface="Cooper Std Black" pitchFamily="18" charset="0"/>
              </a:rPr>
              <a:t>.</a:t>
            </a:r>
            <a:endParaRPr lang="ru-RU" sz="3600" dirty="0">
              <a:solidFill>
                <a:schemeClr val="accent3">
                  <a:lumMod val="50000"/>
                </a:schemeClr>
              </a:solidFill>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fade">
                                      <p:cBhvr>
                                        <p:cTn id="7" dur="1000">
                                          <p:stCondLst>
                                            <p:cond delay="0"/>
                                          </p:stCondLst>
                                        </p:cTn>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ЮЛЯ\ПАСХА\pasha_0.jpg"/>
          <p:cNvPicPr>
            <a:picLocks noGrp="1" noChangeAspect="1" noChangeArrowheads="1"/>
          </p:cNvPicPr>
          <p:nvPr>
            <p:ph sz="quarter" idx="1"/>
          </p:nvPr>
        </p:nvPicPr>
        <p:blipFill>
          <a:blip r:embed="rId2"/>
          <a:srcRect/>
          <a:stretch>
            <a:fillRect/>
          </a:stretch>
        </p:blipFill>
        <p:spPr>
          <a:xfrm>
            <a:off x="214282" y="1119730"/>
            <a:ext cx="4143404" cy="5523979"/>
          </a:xfrm>
        </p:spPr>
      </p:pic>
      <p:sp>
        <p:nvSpPr>
          <p:cNvPr id="8" name="Содержимое 7"/>
          <p:cNvSpPr>
            <a:spLocks noGrp="1"/>
          </p:cNvSpPr>
          <p:nvPr>
            <p:ph sz="quarter" idx="2"/>
          </p:nvPr>
        </p:nvSpPr>
        <p:spPr>
          <a:xfrm>
            <a:off x="4357686" y="0"/>
            <a:ext cx="4786314" cy="6858000"/>
          </a:xfrm>
        </p:spPr>
        <p:txBody>
          <a:bodyPr>
            <a:noAutofit/>
          </a:bodyPr>
          <a:lstStyle/>
          <a:p>
            <a:pPr marL="274320" indent="-274320" algn="ctr" fontAlgn="auto">
              <a:lnSpc>
                <a:spcPct val="150000"/>
              </a:lnSpc>
              <a:spcBef>
                <a:spcPct val="50000"/>
              </a:spcBef>
              <a:spcAft>
                <a:spcPts val="0"/>
              </a:spcAft>
              <a:buNone/>
              <a:defRPr/>
            </a:pPr>
            <a:r>
              <a:rPr lang="en-US" sz="3600" dirty="0" smtClean="0">
                <a:solidFill>
                  <a:schemeClr val="accent3">
                    <a:lumMod val="50000"/>
                  </a:schemeClr>
                </a:solidFill>
                <a:latin typeface="Cooper Std Black" pitchFamily="18" charset="0"/>
              </a:rPr>
              <a:t>It is the celebration of the death</a:t>
            </a:r>
            <a:r>
              <a:rPr lang="ru-RU" sz="3600" dirty="0" smtClean="0">
                <a:solidFill>
                  <a:schemeClr val="accent3">
                    <a:lumMod val="50000"/>
                  </a:schemeClr>
                </a:solidFill>
                <a:latin typeface="Cooper Std Black" pitchFamily="18" charset="0"/>
              </a:rPr>
              <a:t/>
            </a:r>
            <a:br>
              <a:rPr lang="ru-RU"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and</a:t>
            </a:r>
            <a:r>
              <a:rPr lang="ru-RU" sz="3600" dirty="0" smtClean="0">
                <a:solidFill>
                  <a:schemeClr val="accent3">
                    <a:lumMod val="50000"/>
                  </a:schemeClr>
                </a:solidFill>
                <a:latin typeface="Cooper Std Black" pitchFamily="18" charset="0"/>
              </a:rPr>
              <a:t/>
            </a:r>
            <a:br>
              <a:rPr lang="ru-RU" sz="3600" dirty="0" smtClean="0">
                <a:solidFill>
                  <a:schemeClr val="accent3">
                    <a:lumMod val="50000"/>
                  </a:schemeClr>
                </a:solidFill>
                <a:latin typeface="Cooper Std Black" pitchFamily="18" charset="0"/>
              </a:rPr>
            </a:br>
            <a:r>
              <a:rPr lang="en-US" sz="3600" dirty="0" smtClean="0">
                <a:solidFill>
                  <a:schemeClr val="accent3">
                    <a:lumMod val="50000"/>
                  </a:schemeClr>
                </a:solidFill>
                <a:latin typeface="Cooper Std Black" pitchFamily="18" charset="0"/>
              </a:rPr>
              <a:t>coming to life again</a:t>
            </a:r>
            <a:r>
              <a:rPr lang="ru-RU" sz="3600" dirty="0" smtClean="0">
                <a:solidFill>
                  <a:schemeClr val="accent3">
                    <a:lumMod val="50000"/>
                  </a:schemeClr>
                </a:solidFill>
                <a:latin typeface="Cooper Std Black" pitchFamily="18" charset="0"/>
              </a:rPr>
              <a:t> </a:t>
            </a:r>
            <a:r>
              <a:rPr lang="en-US" sz="3600" dirty="0" smtClean="0">
                <a:solidFill>
                  <a:schemeClr val="accent3">
                    <a:lumMod val="50000"/>
                  </a:schemeClr>
                </a:solidFill>
                <a:latin typeface="Cooper Std Black" pitchFamily="18" charset="0"/>
              </a:rPr>
              <a:t>of </a:t>
            </a:r>
            <a:r>
              <a:rPr lang="en-US" sz="3600" dirty="0" smtClean="0">
                <a:solidFill>
                  <a:srgbClr val="FF0000"/>
                </a:solidFill>
                <a:latin typeface="Cooper Std Black" pitchFamily="18" charset="0"/>
              </a:rPr>
              <a:t>Jesus Christ</a:t>
            </a:r>
            <a:r>
              <a:rPr lang="ru-RU" sz="3600" dirty="0" smtClean="0">
                <a:solidFill>
                  <a:srgbClr val="FF0000"/>
                </a:solidFill>
                <a:latin typeface="Cooper Std Black" pitchFamily="18" charset="0"/>
              </a:rPr>
              <a:t>.</a:t>
            </a:r>
            <a:r>
              <a:rPr lang="en-US" sz="3600" dirty="0" smtClean="0">
                <a:solidFill>
                  <a:schemeClr val="accent3">
                    <a:lumMod val="50000"/>
                  </a:schemeClr>
                </a:solidFill>
                <a:latin typeface="Cooper Std Black" pitchFamily="18" charset="0"/>
              </a:rPr>
              <a:t> </a:t>
            </a:r>
            <a:r>
              <a:rPr lang="en-US" sz="3600" dirty="0" smtClean="0">
                <a:latin typeface="Cooper Std Black" pitchFamily="18" charset="0"/>
              </a:rPr>
              <a:t>/ˈdʒiːzəs</a:t>
            </a:r>
            <a:r>
              <a:rPr lang="ru-RU" sz="3600" dirty="0" smtClean="0">
                <a:latin typeface="Cooper Std Black" pitchFamily="18" charset="0"/>
              </a:rPr>
              <a:t> </a:t>
            </a:r>
            <a:r>
              <a:rPr lang="en-US" sz="3600" dirty="0" err="1" smtClean="0">
                <a:latin typeface="Cooper Std Black" pitchFamily="18" charset="0"/>
              </a:rPr>
              <a:t>kraɪst</a:t>
            </a:r>
            <a:r>
              <a:rPr lang="en-US" sz="3600" dirty="0" smtClean="0">
                <a:latin typeface="Cooper Std Black" pitchFamily="18" charset="0"/>
              </a:rPr>
              <a:t>/</a:t>
            </a:r>
            <a:endParaRPr lang="ru-RU" sz="3600" dirty="0"/>
          </a:p>
        </p:txBody>
      </p:sp>
    </p:spTree>
  </p:cSld>
  <p:clrMapOvr>
    <a:masterClrMapping/>
  </p:clrMapOvr>
  <p:transition spd="med">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1"/>
          </p:nvPr>
        </p:nvSpPr>
        <p:spPr>
          <a:xfrm>
            <a:off x="214282" y="0"/>
            <a:ext cx="8643998" cy="2285992"/>
          </a:xfrm>
        </p:spPr>
        <p:txBody>
          <a:bodyPr>
            <a:noAutofit/>
          </a:bodyPr>
          <a:lstStyle/>
          <a:p>
            <a:pPr marL="274320" indent="-274320" algn="ctr" fontAlgn="auto">
              <a:lnSpc>
                <a:spcPct val="150000"/>
              </a:lnSpc>
              <a:spcAft>
                <a:spcPts val="0"/>
              </a:spcAft>
              <a:buNone/>
              <a:defRPr/>
            </a:pPr>
            <a:r>
              <a:rPr lang="en-US" sz="2800" b="1" i="1" dirty="0" smtClean="0">
                <a:solidFill>
                  <a:schemeClr val="accent3">
                    <a:lumMod val="50000"/>
                  </a:schemeClr>
                </a:solidFill>
                <a:latin typeface="Cooper Std Black" pitchFamily="18" charset="0"/>
              </a:rPr>
              <a:t>      </a:t>
            </a:r>
            <a:r>
              <a:rPr lang="en-US" sz="2800" b="1" dirty="0" smtClean="0">
                <a:solidFill>
                  <a:schemeClr val="accent3">
                    <a:lumMod val="50000"/>
                  </a:schemeClr>
                </a:solidFill>
                <a:latin typeface="Cooper Std Black" pitchFamily="18" charset="0"/>
              </a:rPr>
              <a:t>Jesus Christ, the Son of God,</a:t>
            </a:r>
            <a:br>
              <a:rPr lang="en-US" sz="2800" b="1" dirty="0" smtClean="0">
                <a:solidFill>
                  <a:schemeClr val="accent3">
                    <a:lumMod val="50000"/>
                  </a:schemeClr>
                </a:solidFill>
                <a:latin typeface="Cooper Std Black" pitchFamily="18" charset="0"/>
              </a:rPr>
            </a:br>
            <a:r>
              <a:rPr lang="en-US" sz="2800" b="1" dirty="0" smtClean="0">
                <a:solidFill>
                  <a:schemeClr val="accent3">
                    <a:lumMod val="50000"/>
                  </a:schemeClr>
                </a:solidFill>
                <a:latin typeface="Cooper Std Black" pitchFamily="18" charset="0"/>
              </a:rPr>
              <a:t>was resurrected </a:t>
            </a:r>
            <a:r>
              <a:rPr lang="en-US" sz="2800" b="1" dirty="0" smtClean="0">
                <a:latin typeface="Cooper Std Black" pitchFamily="18" charset="0"/>
              </a:rPr>
              <a:t>/rezəˈrektid/. </a:t>
            </a:r>
            <a:r>
              <a:rPr lang="en-US" sz="2800" b="1" dirty="0" smtClean="0">
                <a:solidFill>
                  <a:schemeClr val="accent3">
                    <a:lumMod val="50000"/>
                  </a:schemeClr>
                </a:solidFill>
                <a:latin typeface="Cooper Std Black" pitchFamily="18" charset="0"/>
              </a:rPr>
              <a:t>Thatˈ s why </a:t>
            </a:r>
            <a:r>
              <a:rPr lang="en-US" sz="2800" b="1" dirty="0" smtClean="0">
                <a:solidFill>
                  <a:srgbClr val="FF0000"/>
                </a:solidFill>
                <a:latin typeface="Cooper Std Black" pitchFamily="18" charset="0"/>
              </a:rPr>
              <a:t>the Cross </a:t>
            </a:r>
            <a:r>
              <a:rPr lang="en-US" sz="2800" b="1" dirty="0" smtClean="0">
                <a:solidFill>
                  <a:schemeClr val="accent3">
                    <a:lumMod val="50000"/>
                  </a:schemeClr>
                </a:solidFill>
                <a:latin typeface="Cooper Std Black" pitchFamily="18" charset="0"/>
              </a:rPr>
              <a:t>is a very important symbol.</a:t>
            </a:r>
            <a:endParaRPr lang="ru-RU" sz="2800" dirty="0"/>
          </a:p>
        </p:txBody>
      </p:sp>
      <p:pic>
        <p:nvPicPr>
          <p:cNvPr id="12291" name="Picture 2" descr="D:\ЮЛЯ\ПАСХА\1920_1.jpg"/>
          <p:cNvPicPr>
            <a:picLocks noChangeAspect="1" noChangeArrowheads="1"/>
          </p:cNvPicPr>
          <p:nvPr/>
        </p:nvPicPr>
        <p:blipFill>
          <a:blip r:embed="rId2" cstate="email"/>
          <a:srcRect/>
          <a:stretch>
            <a:fillRect/>
          </a:stretch>
        </p:blipFill>
        <p:spPr bwMode="auto">
          <a:xfrm>
            <a:off x="1285852" y="1927841"/>
            <a:ext cx="6572296" cy="4930159"/>
          </a:xfrm>
          <a:prstGeom prst="rect">
            <a:avLst/>
          </a:prstGeom>
          <a:noFill/>
          <a:ln w="9525">
            <a:noFill/>
            <a:miter lim="800000"/>
            <a:headEnd/>
            <a:tailEnd/>
          </a:ln>
          <a:effectLst>
            <a:softEdge rad="127000"/>
          </a:effectLst>
        </p:spPr>
      </p:pic>
    </p:spTree>
  </p:cSld>
  <p:clrMapOvr>
    <a:masterClrMapping/>
  </p:clrMapOvr>
  <p:transition spd="med">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285992"/>
            <a:ext cx="5972175" cy="989012"/>
          </a:xfrm>
        </p:spPr>
        <p:txBody>
          <a:bodyPr/>
          <a:lstStyle/>
          <a:p>
            <a:pPr eaLnBrk="1" fontAlgn="auto" hangingPunct="1">
              <a:spcAft>
                <a:spcPts val="0"/>
              </a:spcAft>
              <a:defRPr/>
            </a:pPr>
            <a:r>
              <a:rPr lang="en-US" sz="5400" dirty="0" smtClean="0">
                <a:solidFill>
                  <a:srgbClr val="FF0000"/>
                </a:solidFill>
                <a:latin typeface="Cooper Std Black" pitchFamily="18" charset="0"/>
              </a:rPr>
              <a:t>Easter baskets</a:t>
            </a:r>
            <a:endParaRPr lang="ru-RU" sz="5400" dirty="0">
              <a:solidFill>
                <a:srgbClr val="FF0000"/>
              </a:solidFill>
            </a:endParaRPr>
          </a:p>
        </p:txBody>
      </p:sp>
      <p:pic>
        <p:nvPicPr>
          <p:cNvPr id="13316" name="Picture 2" descr="D:\ЮЛЯ\ПАСХА\55338000_2c0010ad978e.png"/>
          <p:cNvPicPr>
            <a:picLocks noChangeAspect="1" noChangeArrowheads="1"/>
          </p:cNvPicPr>
          <p:nvPr/>
        </p:nvPicPr>
        <p:blipFill>
          <a:blip r:embed="rId2" cstate="email"/>
          <a:srcRect/>
          <a:stretch>
            <a:fillRect/>
          </a:stretch>
        </p:blipFill>
        <p:spPr bwMode="auto">
          <a:xfrm>
            <a:off x="6143636" y="3000372"/>
            <a:ext cx="1928826" cy="3527794"/>
          </a:xfrm>
          <a:prstGeom prst="rect">
            <a:avLst/>
          </a:prstGeom>
          <a:noFill/>
          <a:ln w="9525">
            <a:noFill/>
            <a:miter lim="800000"/>
            <a:headEnd/>
            <a:tailEnd/>
          </a:ln>
        </p:spPr>
      </p:pic>
      <p:pic>
        <p:nvPicPr>
          <p:cNvPr id="13317" name="Picture 4" descr="D:\ЮЛЯ\ПАСХА\68d25d70bc61a202455aeded12a23801.jpg"/>
          <p:cNvPicPr>
            <a:picLocks noChangeAspect="1" noChangeArrowheads="1"/>
          </p:cNvPicPr>
          <p:nvPr/>
        </p:nvPicPr>
        <p:blipFill>
          <a:blip r:embed="rId3" cstate="email"/>
          <a:srcRect/>
          <a:stretch>
            <a:fillRect/>
          </a:stretch>
        </p:blipFill>
        <p:spPr bwMode="auto">
          <a:xfrm>
            <a:off x="642910" y="32214"/>
            <a:ext cx="3643338" cy="2526900"/>
          </a:xfrm>
          <a:prstGeom prst="rect">
            <a:avLst/>
          </a:prstGeom>
          <a:noFill/>
          <a:ln w="9525">
            <a:noFill/>
            <a:miter lim="800000"/>
            <a:headEnd/>
            <a:tailEnd/>
          </a:ln>
          <a:effectLst>
            <a:softEdge rad="127000"/>
          </a:effectLst>
        </p:spPr>
      </p:pic>
      <p:pic>
        <p:nvPicPr>
          <p:cNvPr id="13318" name="Picture 5" descr="D:\ЮЛЯ\ПАСХА\108833.jpg"/>
          <p:cNvPicPr>
            <a:picLocks noChangeAspect="1" noChangeArrowheads="1"/>
          </p:cNvPicPr>
          <p:nvPr/>
        </p:nvPicPr>
        <p:blipFill>
          <a:blip r:embed="rId4" cstate="email"/>
          <a:srcRect/>
          <a:stretch>
            <a:fillRect/>
          </a:stretch>
        </p:blipFill>
        <p:spPr bwMode="auto">
          <a:xfrm>
            <a:off x="4929190" y="0"/>
            <a:ext cx="3886188" cy="2428868"/>
          </a:xfrm>
          <a:prstGeom prst="rect">
            <a:avLst/>
          </a:prstGeom>
          <a:noFill/>
          <a:ln w="9525">
            <a:noFill/>
            <a:miter lim="800000"/>
            <a:headEnd/>
            <a:tailEnd/>
          </a:ln>
          <a:effectLst>
            <a:softEdge rad="127000"/>
          </a:effectLst>
        </p:spPr>
      </p:pic>
      <p:pic>
        <p:nvPicPr>
          <p:cNvPr id="13319" name="Picture 7" descr="D:\ЮЛЯ\ПАСХА\pintinelepilnavelykumarguciu-vi.jpg"/>
          <p:cNvPicPr>
            <a:picLocks noChangeAspect="1" noChangeArrowheads="1"/>
          </p:cNvPicPr>
          <p:nvPr/>
        </p:nvPicPr>
        <p:blipFill>
          <a:blip r:embed="rId5" cstate="email"/>
          <a:srcRect/>
          <a:stretch>
            <a:fillRect/>
          </a:stretch>
        </p:blipFill>
        <p:spPr bwMode="auto">
          <a:xfrm>
            <a:off x="2143108" y="3295188"/>
            <a:ext cx="2714614" cy="3562812"/>
          </a:xfrm>
          <a:prstGeom prst="rect">
            <a:avLst/>
          </a:prstGeom>
          <a:noFill/>
          <a:ln w="9525">
            <a:noFill/>
            <a:miter lim="800000"/>
            <a:headEnd/>
            <a:tailEnd/>
          </a:ln>
          <a:effectLst>
            <a:softEdge rad="127000"/>
          </a:effectLst>
        </p:spPr>
      </p:pic>
    </p:spTree>
  </p:cSld>
  <p:clrMapOvr>
    <a:masterClrMapping/>
  </p:clrMapOvr>
  <p:transition spd="med">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1"/>
          </p:nvPr>
        </p:nvSpPr>
        <p:spPr>
          <a:xfrm>
            <a:off x="0" y="0"/>
            <a:ext cx="9001156" cy="3071810"/>
          </a:xfrm>
        </p:spPr>
        <p:txBody>
          <a:bodyPr>
            <a:noAutofit/>
          </a:bodyPr>
          <a:lstStyle/>
          <a:p>
            <a:pPr marL="274320" indent="-274320" eaLnBrk="1" fontAlgn="auto" hangingPunct="1">
              <a:lnSpc>
                <a:spcPct val="150000"/>
              </a:lnSpc>
              <a:spcAft>
                <a:spcPts val="0"/>
              </a:spcAft>
              <a:buFont typeface="Wingdings"/>
              <a:buNone/>
              <a:defRPr/>
            </a:pPr>
            <a:r>
              <a:rPr lang="en-US" sz="4000" dirty="0" smtClean="0">
                <a:solidFill>
                  <a:schemeClr val="accent3">
                    <a:lumMod val="50000"/>
                  </a:schemeClr>
                </a:solidFill>
                <a:latin typeface="Cooper Std Black" pitchFamily="18" charset="0"/>
              </a:rPr>
              <a:t>    On Easter Monday</a:t>
            </a:r>
            <a:br>
              <a:rPr lang="en-US" sz="4000" dirty="0" smtClean="0">
                <a:solidFill>
                  <a:schemeClr val="accent3">
                    <a:lumMod val="50000"/>
                  </a:schemeClr>
                </a:solidFill>
                <a:latin typeface="Cooper Std Black" pitchFamily="18" charset="0"/>
              </a:rPr>
            </a:br>
            <a:r>
              <a:rPr lang="en-US" sz="4000" dirty="0" smtClean="0">
                <a:solidFill>
                  <a:schemeClr val="accent3">
                    <a:lumMod val="50000"/>
                  </a:schemeClr>
                </a:solidFill>
                <a:latin typeface="Cooper Std Black" pitchFamily="18" charset="0"/>
              </a:rPr>
              <a:t>it is accepted to give to children sweets and toys in the streets.</a:t>
            </a:r>
            <a:endParaRPr lang="ru-RU" sz="4000" dirty="0">
              <a:solidFill>
                <a:schemeClr val="accent3">
                  <a:lumMod val="50000"/>
                </a:schemeClr>
              </a:solidFill>
            </a:endParaRPr>
          </a:p>
        </p:txBody>
      </p:sp>
      <p:pic>
        <p:nvPicPr>
          <p:cNvPr id="14339" name="Picture 2" descr="D:\ЮЛЯ\ПАСХА\4fff8f6a590c.gif"/>
          <p:cNvPicPr>
            <a:picLocks noChangeAspect="1" noChangeArrowheads="1" noCrop="1"/>
          </p:cNvPicPr>
          <p:nvPr/>
        </p:nvPicPr>
        <p:blipFill>
          <a:blip r:embed="rId2"/>
          <a:srcRect/>
          <a:stretch>
            <a:fillRect/>
          </a:stretch>
        </p:blipFill>
        <p:spPr bwMode="auto">
          <a:xfrm>
            <a:off x="4857720" y="2356524"/>
            <a:ext cx="4286280" cy="4501476"/>
          </a:xfrm>
          <a:prstGeom prst="rect">
            <a:avLst/>
          </a:prstGeom>
          <a:noFill/>
          <a:ln w="9525">
            <a:noFill/>
            <a:miter lim="800000"/>
            <a:headEnd/>
            <a:tailEnd/>
          </a:ln>
        </p:spPr>
      </p:pic>
      <p:pic>
        <p:nvPicPr>
          <p:cNvPr id="14340" name="Picture 3" descr="D:\ЮЛЯ\ПАСХА\1c97f8399cdb.gif"/>
          <p:cNvPicPr>
            <a:picLocks noChangeAspect="1" noChangeArrowheads="1" noCrop="1"/>
          </p:cNvPicPr>
          <p:nvPr/>
        </p:nvPicPr>
        <p:blipFill>
          <a:blip r:embed="rId3"/>
          <a:srcRect/>
          <a:stretch>
            <a:fillRect/>
          </a:stretch>
        </p:blipFill>
        <p:spPr bwMode="auto">
          <a:xfrm>
            <a:off x="357188" y="999459"/>
            <a:ext cx="7143770" cy="5725192"/>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maundy-money_1381952i"/>
          <p:cNvPicPr>
            <a:picLocks noChangeAspect="1" noChangeArrowheads="1"/>
          </p:cNvPicPr>
          <p:nvPr/>
        </p:nvPicPr>
        <p:blipFill>
          <a:blip r:embed="rId2" cstate="email"/>
          <a:srcRect/>
          <a:stretch>
            <a:fillRect/>
          </a:stretch>
        </p:blipFill>
        <p:spPr bwMode="auto">
          <a:xfrm>
            <a:off x="4476719" y="214290"/>
            <a:ext cx="4667281" cy="3500461"/>
          </a:xfrm>
          <a:prstGeom prst="rect">
            <a:avLst/>
          </a:prstGeom>
          <a:noFill/>
          <a:ln w="9525">
            <a:noFill/>
            <a:miter lim="800000"/>
            <a:headEnd/>
            <a:tailEnd/>
          </a:ln>
          <a:effectLst>
            <a:softEdge rad="127000"/>
          </a:effectLst>
        </p:spPr>
      </p:pic>
      <p:sp>
        <p:nvSpPr>
          <p:cNvPr id="4" name="Содержимое 3"/>
          <p:cNvSpPr>
            <a:spLocks noGrp="1"/>
          </p:cNvSpPr>
          <p:nvPr>
            <p:ph sz="quarter" idx="1"/>
          </p:nvPr>
        </p:nvSpPr>
        <p:spPr>
          <a:xfrm>
            <a:off x="0" y="285729"/>
            <a:ext cx="4572000" cy="2571772"/>
          </a:xfrm>
        </p:spPr>
        <p:txBody>
          <a:bodyPr>
            <a:noAutofit/>
          </a:bodyPr>
          <a:lstStyle/>
          <a:p>
            <a:pPr marL="274320" indent="-274320" algn="ctr" eaLnBrk="1" fontAlgn="auto" hangingPunct="1">
              <a:spcAft>
                <a:spcPts val="0"/>
              </a:spcAft>
              <a:buFont typeface="Wingdings"/>
              <a:buNone/>
              <a:defRPr/>
            </a:pPr>
            <a:r>
              <a:rPr lang="en-US" sz="3200" dirty="0" smtClean="0">
                <a:solidFill>
                  <a:schemeClr val="accent3">
                    <a:lumMod val="50000"/>
                  </a:schemeClr>
                </a:solidFill>
                <a:latin typeface="Cooper Std Black" pitchFamily="18" charset="0"/>
              </a:rPr>
              <a:t>On Great Thursday</a:t>
            </a:r>
            <a:br>
              <a:rPr lang="en-US" sz="3200" dirty="0" smtClean="0">
                <a:solidFill>
                  <a:schemeClr val="accent3">
                    <a:lumMod val="50000"/>
                  </a:schemeClr>
                </a:solidFill>
                <a:latin typeface="Cooper Std Black" pitchFamily="18" charset="0"/>
              </a:rPr>
            </a:br>
            <a:r>
              <a:rPr lang="en-US" sz="3200" dirty="0" smtClean="0">
                <a:solidFill>
                  <a:schemeClr val="accent3">
                    <a:lumMod val="50000"/>
                  </a:schemeClr>
                </a:solidFill>
                <a:latin typeface="Cooper Std Black" pitchFamily="18" charset="0"/>
              </a:rPr>
              <a:t>in England is accepted</a:t>
            </a:r>
            <a:br>
              <a:rPr lang="en-US" sz="3200" dirty="0" smtClean="0">
                <a:solidFill>
                  <a:schemeClr val="accent3">
                    <a:lumMod val="50000"/>
                  </a:schemeClr>
                </a:solidFill>
                <a:latin typeface="Cooper Std Black" pitchFamily="18" charset="0"/>
              </a:rPr>
            </a:br>
            <a:r>
              <a:rPr lang="en-US" sz="3200" dirty="0" smtClean="0">
                <a:solidFill>
                  <a:schemeClr val="accent3">
                    <a:lumMod val="50000"/>
                  </a:schemeClr>
                </a:solidFill>
                <a:latin typeface="Cooper Std Black" pitchFamily="18" charset="0"/>
              </a:rPr>
              <a:t>to give golden coins as a gift.</a:t>
            </a:r>
            <a:endParaRPr lang="ru-RU" sz="3200" dirty="0">
              <a:solidFill>
                <a:schemeClr val="accent3">
                  <a:lumMod val="50000"/>
                </a:schemeClr>
              </a:solidFill>
            </a:endParaRPr>
          </a:p>
        </p:txBody>
      </p:sp>
      <p:pic>
        <p:nvPicPr>
          <p:cNvPr id="15364" name="Picture 7" descr="The Queen arrives at St Patricks Church of Ireland Cathedral, for the Traditional Maundy service, 20 March 2008.The Queen has broken with centuries of tradition by attending the first Maundy Thursday service outside England and Wales. It was held in St Patricks Church of Ireland Cathedral in Armagh, Irelands ecclesiastical capital.  EPA/PAUL FAITH/POOL"/>
          <p:cNvPicPr>
            <a:picLocks noChangeAspect="1" noChangeArrowheads="1"/>
          </p:cNvPicPr>
          <p:nvPr/>
        </p:nvPicPr>
        <p:blipFill>
          <a:blip r:embed="rId3"/>
          <a:srcRect/>
          <a:stretch>
            <a:fillRect/>
          </a:stretch>
        </p:blipFill>
        <p:spPr bwMode="auto">
          <a:xfrm>
            <a:off x="214282" y="3071811"/>
            <a:ext cx="5048846" cy="3786190"/>
          </a:xfrm>
          <a:prstGeom prst="rect">
            <a:avLst/>
          </a:prstGeom>
          <a:noFill/>
          <a:ln w="9525">
            <a:noFill/>
            <a:miter lim="800000"/>
            <a:headEnd/>
            <a:tailEnd/>
          </a:ln>
          <a:effectLst>
            <a:softEdge rad="127000"/>
          </a:effectLst>
        </p:spPr>
      </p:pic>
    </p:spTree>
  </p:cSld>
  <p:clrMapOvr>
    <a:masterClrMapping/>
  </p:clrMapOvr>
  <p:transition spd="med">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31" name="Text Box 7"/>
          <p:cNvSpPr txBox="1">
            <a:spLocks noChangeArrowheads="1"/>
          </p:cNvSpPr>
          <p:nvPr/>
        </p:nvSpPr>
        <p:spPr bwMode="auto">
          <a:xfrm>
            <a:off x="214282" y="142852"/>
            <a:ext cx="8429625" cy="1570037"/>
          </a:xfrm>
          <a:prstGeom prst="rect">
            <a:avLst/>
          </a:prstGeom>
          <a:noFill/>
          <a:ln w="9525">
            <a:noFill/>
            <a:miter lim="800000"/>
            <a:headEnd/>
            <a:tailEnd/>
          </a:ln>
          <a:effectLst/>
        </p:spPr>
        <p:txBody>
          <a:bodyPr>
            <a:spAutoFit/>
          </a:bodyPr>
          <a:lstStyle/>
          <a:p>
            <a:pPr fontAlgn="auto">
              <a:lnSpc>
                <a:spcPct val="150000"/>
              </a:lnSpc>
              <a:spcBef>
                <a:spcPct val="50000"/>
              </a:spcBef>
              <a:spcAft>
                <a:spcPts val="0"/>
              </a:spcAft>
              <a:defRPr/>
            </a:pPr>
            <a:r>
              <a:rPr lang="en-US" sz="3200" dirty="0">
                <a:solidFill>
                  <a:schemeClr val="accent3">
                    <a:lumMod val="50000"/>
                  </a:schemeClr>
                </a:solidFill>
                <a:latin typeface="Cooper Std Black" pitchFamily="18" charset="0"/>
              </a:rPr>
              <a:t> Typical British Easter cakes are</a:t>
            </a:r>
            <a:r>
              <a:rPr lang="en-US" sz="3200" dirty="0">
                <a:solidFill>
                  <a:srgbClr val="FF0000"/>
                </a:solidFill>
                <a:latin typeface="Cooper Std Black" pitchFamily="18" charset="0"/>
              </a:rPr>
              <a:t> hot cross buns</a:t>
            </a:r>
            <a:r>
              <a:rPr lang="en-US" sz="3200" dirty="0">
                <a:solidFill>
                  <a:schemeClr val="accent3">
                    <a:lumMod val="50000"/>
                  </a:schemeClr>
                </a:solidFill>
                <a:latin typeface="Cooper Std Black" pitchFamily="18" charset="0"/>
              </a:rPr>
              <a:t>, small round sweet cakes</a:t>
            </a:r>
            <a:endParaRPr lang="ru-RU" sz="3200" dirty="0">
              <a:solidFill>
                <a:schemeClr val="accent3">
                  <a:lumMod val="50000"/>
                </a:schemeClr>
              </a:solidFill>
              <a:latin typeface="+mn-lt"/>
            </a:endParaRPr>
          </a:p>
        </p:txBody>
      </p:sp>
      <p:pic>
        <p:nvPicPr>
          <p:cNvPr id="16387" name="Picture 2" descr="D:\ЮЛЯ\ПАСХА\HotCrossBunsImage.jpg"/>
          <p:cNvPicPr>
            <a:picLocks noChangeAspect="1" noChangeArrowheads="1"/>
          </p:cNvPicPr>
          <p:nvPr/>
        </p:nvPicPr>
        <p:blipFill>
          <a:blip r:embed="rId2"/>
          <a:srcRect/>
          <a:stretch>
            <a:fillRect/>
          </a:stretch>
        </p:blipFill>
        <p:spPr bwMode="auto">
          <a:xfrm>
            <a:off x="4056208" y="1928802"/>
            <a:ext cx="5087792" cy="4679961"/>
          </a:xfrm>
          <a:prstGeom prst="rect">
            <a:avLst/>
          </a:prstGeom>
          <a:noFill/>
          <a:ln w="9525">
            <a:noFill/>
            <a:miter lim="800000"/>
            <a:headEnd/>
            <a:tailEnd/>
          </a:ln>
          <a:effectLst>
            <a:softEdge rad="127000"/>
          </a:effectLst>
        </p:spPr>
      </p:pic>
      <p:sp>
        <p:nvSpPr>
          <p:cNvPr id="7" name="Содержимое 6"/>
          <p:cNvSpPr>
            <a:spLocks noGrp="1"/>
          </p:cNvSpPr>
          <p:nvPr>
            <p:ph sz="quarter" idx="2"/>
          </p:nvPr>
        </p:nvSpPr>
        <p:spPr>
          <a:xfrm>
            <a:off x="0" y="1643050"/>
            <a:ext cx="4214810" cy="2428875"/>
          </a:xfrm>
        </p:spPr>
        <p:txBody>
          <a:bodyPr>
            <a:normAutofit/>
          </a:bodyPr>
          <a:lstStyle/>
          <a:p>
            <a:pPr marL="274320" indent="-274320" eaLnBrk="1" fontAlgn="auto" hangingPunct="1">
              <a:lnSpc>
                <a:spcPct val="150000"/>
              </a:lnSpc>
              <a:spcAft>
                <a:spcPts val="0"/>
              </a:spcAft>
              <a:buFont typeface="Wingdings"/>
              <a:buNone/>
              <a:defRPr/>
            </a:pPr>
            <a:r>
              <a:rPr lang="en-US" dirty="0" smtClean="0">
                <a:solidFill>
                  <a:schemeClr val="accent3">
                    <a:lumMod val="50000"/>
                  </a:schemeClr>
                </a:solidFill>
                <a:latin typeface="Cooper Std Black" pitchFamily="18" charset="0"/>
              </a:rPr>
              <a:t>   </a:t>
            </a:r>
            <a:r>
              <a:rPr lang="en-US" sz="3200" dirty="0" smtClean="0">
                <a:solidFill>
                  <a:schemeClr val="accent3">
                    <a:lumMod val="50000"/>
                  </a:schemeClr>
                </a:solidFill>
                <a:latin typeface="Cooper Std Black" pitchFamily="18" charset="0"/>
              </a:rPr>
              <a:t>with a cross on top in memory of Christ's death</a:t>
            </a:r>
            <a:r>
              <a:rPr lang="ru-RU" sz="3200" dirty="0" smtClean="0">
                <a:solidFill>
                  <a:schemeClr val="accent3">
                    <a:lumMod val="50000"/>
                  </a:schemeClr>
                </a:solidFill>
              </a:rPr>
              <a:t>.</a:t>
            </a:r>
            <a:endParaRPr lang="ru-RU" sz="3200" dirty="0"/>
          </a:p>
        </p:txBody>
      </p:sp>
    </p:spTree>
  </p:cSld>
  <p:clrMapOvr>
    <a:masterClrMapping/>
  </p:clrMapOvr>
  <p:transition spd="med">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13">
  <a:themeElements>
    <a:clrScheme name="Другая 18">
      <a:dk1>
        <a:sysClr val="windowText" lastClr="000000"/>
      </a:dk1>
      <a:lt1>
        <a:srgbClr val="FFF39D"/>
      </a:lt1>
      <a:dk2>
        <a:srgbClr val="575F6D"/>
      </a:dk2>
      <a:lt2>
        <a:srgbClr val="F9E181"/>
      </a:lt2>
      <a:accent1>
        <a:srgbClr val="FE8637"/>
      </a:accent1>
      <a:accent2>
        <a:srgbClr val="7598D9"/>
      </a:accent2>
      <a:accent3>
        <a:srgbClr val="B32C16"/>
      </a:accent3>
      <a:accent4>
        <a:srgbClr val="CFA809"/>
      </a:accent4>
      <a:accent5>
        <a:srgbClr val="AEBAD5"/>
      </a:accent5>
      <a:accent6>
        <a:srgbClr val="777C84"/>
      </a:accent6>
      <a:hlink>
        <a:srgbClr val="FE6D0A"/>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Другая 18">
    <a:dk1>
      <a:sysClr val="windowText" lastClr="000000"/>
    </a:dk1>
    <a:lt1>
      <a:srgbClr val="FFF39D"/>
    </a:lt1>
    <a:dk2>
      <a:srgbClr val="575F6D"/>
    </a:dk2>
    <a:lt2>
      <a:srgbClr val="F9E181"/>
    </a:lt2>
    <a:accent1>
      <a:srgbClr val="FE8637"/>
    </a:accent1>
    <a:accent2>
      <a:srgbClr val="7598D9"/>
    </a:accent2>
    <a:accent3>
      <a:srgbClr val="B32C16"/>
    </a:accent3>
    <a:accent4>
      <a:srgbClr val="CFA809"/>
    </a:accent4>
    <a:accent5>
      <a:srgbClr val="AEBAD5"/>
    </a:accent5>
    <a:accent6>
      <a:srgbClr val="777C84"/>
    </a:accent6>
    <a:hlink>
      <a:srgbClr val="FE6D0A"/>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Тема13</Template>
  <TotalTime>71</TotalTime>
  <Words>125</Words>
  <Application>Microsoft Office PowerPoint</Application>
  <PresentationFormat>Экран (4:3)</PresentationFormat>
  <Paragraphs>23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Тема13</vt:lpstr>
      <vt:lpstr>We celebrate Easter</vt:lpstr>
      <vt:lpstr>Слайд 2</vt:lpstr>
      <vt:lpstr>Слайд 3</vt:lpstr>
      <vt:lpstr>Слайд 4</vt:lpstr>
      <vt:lpstr>Слайд 5</vt:lpstr>
      <vt:lpstr>Easter baskets</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celebrate Easter</dc:title>
  <dc:creator>User</dc:creator>
  <cp:lastModifiedBy>Елена</cp:lastModifiedBy>
  <cp:revision>13</cp:revision>
  <dcterms:created xsi:type="dcterms:W3CDTF">2012-03-19T06:13:57Z</dcterms:created>
  <dcterms:modified xsi:type="dcterms:W3CDTF">2016-10-08T13:22:06Z</dcterms:modified>
</cp:coreProperties>
</file>