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sldIdLst>
    <p:sldId id="271" r:id="rId2"/>
    <p:sldId id="272" r:id="rId3"/>
    <p:sldId id="273" r:id="rId4"/>
    <p:sldId id="274" r:id="rId5"/>
    <p:sldId id="275" r:id="rId6"/>
    <p:sldId id="276" r:id="rId7"/>
    <p:sldId id="277" r:id="rId8"/>
    <p:sldId id="278" r:id="rId9"/>
    <p:sldId id="279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882" autoAdjust="0"/>
    <p:restoredTop sz="94660"/>
  </p:normalViewPr>
  <p:slideViewPr>
    <p:cSldViewPr>
      <p:cViewPr varScale="1">
        <p:scale>
          <a:sx n="110" d="100"/>
          <a:sy n="110" d="100"/>
        </p:scale>
        <p:origin x="-20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Прямоугольник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Овал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fld id="{79D2E0E6-FAE4-4F72-9738-46303BA0FAD0}" type="datetimeFigureOut">
              <a:rPr lang="ru-RU" smtClean="0"/>
              <a:pPr/>
              <a:t>08.10.2016</a:t>
            </a:fld>
            <a:endParaRPr lang="ru-RU"/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fld id="{D154FC53-C674-42C4-97A5-50A8032912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circl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9D2E0E6-FAE4-4F72-9738-46303BA0FAD0}" type="datetimeFigureOut">
              <a:rPr lang="ru-RU" smtClean="0"/>
              <a:pPr/>
              <a:t>08.10.2016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54FC53-C674-42C4-97A5-50A8032912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9D2E0E6-FAE4-4F72-9738-46303BA0FAD0}" type="datetimeFigureOut">
              <a:rPr lang="ru-RU" smtClean="0"/>
              <a:pPr/>
              <a:t>08.10.2016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54FC53-C674-42C4-97A5-50A8032912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79D2E0E6-FAE4-4F72-9738-46303BA0FAD0}" type="datetimeFigureOut">
              <a:rPr lang="ru-RU" smtClean="0"/>
              <a:pPr/>
              <a:t>08.10.2016</a:t>
            </a:fld>
            <a:endParaRPr lang="ru-RU"/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fld id="{D154FC53-C674-42C4-97A5-50A8032912D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Прямоугольник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Овал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Овал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Овал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fld id="{79D2E0E6-FAE4-4F72-9738-46303BA0FAD0}" type="datetimeFigureOut">
              <a:rPr lang="ru-RU" smtClean="0"/>
              <a:pPr/>
              <a:t>08.10.2016</a:t>
            </a:fld>
            <a:endParaRPr lang="ru-RU"/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fld id="{D154FC53-C674-42C4-97A5-50A8032912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circl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9D2E0E6-FAE4-4F72-9738-46303BA0FAD0}" type="datetimeFigureOut">
              <a:rPr lang="ru-RU" smtClean="0"/>
              <a:pPr/>
              <a:t>08.10.2016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54FC53-C674-42C4-97A5-50A8032912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9D2E0E6-FAE4-4F72-9738-46303BA0FAD0}" type="datetimeFigureOut">
              <a:rPr lang="ru-RU" smtClean="0"/>
              <a:pPr/>
              <a:t>08.10.2016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54FC53-C674-42C4-97A5-50A8032912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79D2E0E6-FAE4-4F72-9738-46303BA0FAD0}" type="datetimeFigureOut">
              <a:rPr lang="ru-RU" smtClean="0"/>
              <a:pPr/>
              <a:t>08.10.2016</a:t>
            </a:fld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fld id="{D154FC53-C674-42C4-97A5-50A8032912D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9D2E0E6-FAE4-4F72-9738-46303BA0FAD0}" type="datetimeFigureOut">
              <a:rPr lang="ru-RU" smtClean="0"/>
              <a:pPr/>
              <a:t>08.10.2016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54FC53-C674-42C4-97A5-50A8032912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6" name="Прямая соединительная линия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7" name="Прямая соединительная линия 16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algn="ctr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" name="Прямая соединительная линия 1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algn="ctr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1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79D2E0E6-FAE4-4F72-9738-46303BA0FAD0}" type="datetimeFigureOut">
              <a:rPr lang="ru-RU" smtClean="0"/>
              <a:pPr/>
              <a:t>08.10.2016</a:t>
            </a:fld>
            <a:endParaRPr lang="ru-RU"/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fld id="{D154FC53-C674-42C4-97A5-50A8032912D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circl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рямая соединительная линия 16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рямая соединительная линия 1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1" name="Прямая соединительная линия 20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algn="ctr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79D2E0E6-FAE4-4F72-9738-46303BA0FAD0}" type="datetimeFigureOut">
              <a:rPr lang="ru-RU" smtClean="0"/>
              <a:pPr/>
              <a:t>08.10.2016</a:t>
            </a:fld>
            <a:endParaRPr lang="ru-RU"/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fld id="{D154FC53-C674-42C4-97A5-50A8032912D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fld id="{79D2E0E6-FAE4-4F72-9738-46303BA0FAD0}" type="datetimeFigureOut">
              <a:rPr lang="ru-RU" smtClean="0"/>
              <a:pPr/>
              <a:t>08.10.2016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32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algn="ctr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34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</a:defRPr>
            </a:lvl1pPr>
          </a:lstStyle>
          <a:p>
            <a:fld id="{D154FC53-C674-42C4-97A5-50A8032912D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ransition spd="med">
    <p:circle/>
  </p:transition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9pPr>
    </p:titleStyle>
    <p:bodyStyle>
      <a:lvl1pPr marL="273050" indent="-273050" algn="l" rtl="0" eaLnBrk="1" fontAlgn="base" hangingPunct="1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1" fontAlgn="base" hangingPunct="1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1" fontAlgn="base" hangingPunct="1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1" fontAlgn="base" hangingPunct="1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gi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0"/>
            <a:ext cx="5143500" cy="4643446"/>
          </a:xfrm>
        </p:spPr>
        <p:txBody>
          <a:bodyPr>
            <a:noAutofit/>
          </a:bodyPr>
          <a:lstStyle/>
          <a:p>
            <a:pPr marL="274320" indent="-274320" algn="ctr" eaLnBrk="1" fontAlgn="auto" hangingPunct="1">
              <a:lnSpc>
                <a:spcPct val="150000"/>
              </a:lnSpc>
              <a:spcAft>
                <a:spcPts val="0"/>
              </a:spcAft>
              <a:buFont typeface="Wingdings"/>
              <a:buNone/>
              <a:defRPr/>
            </a:pPr>
            <a:r>
              <a:rPr lang="en-US" sz="4000" dirty="0" smtClean="0">
                <a:solidFill>
                  <a:schemeClr val="accent3">
                    <a:lumMod val="50000"/>
                  </a:schemeClr>
                </a:solidFill>
                <a:latin typeface="Cooper Std Black" pitchFamily="18" charset="0"/>
              </a:rPr>
              <a:t>One more</a:t>
            </a:r>
            <a:br>
              <a:rPr lang="en-US" sz="4000" dirty="0" smtClean="0">
                <a:solidFill>
                  <a:schemeClr val="accent3">
                    <a:lumMod val="50000"/>
                  </a:schemeClr>
                </a:solidFill>
                <a:latin typeface="Cooper Std Black" pitchFamily="18" charset="0"/>
              </a:rPr>
            </a:br>
            <a:r>
              <a:rPr lang="en-US" sz="4000" dirty="0" smtClean="0">
                <a:solidFill>
                  <a:schemeClr val="accent3">
                    <a:lumMod val="50000"/>
                  </a:schemeClr>
                </a:solidFill>
                <a:latin typeface="Cooper Std Black" pitchFamily="18" charset="0"/>
              </a:rPr>
              <a:t>symbol of Easter is</a:t>
            </a:r>
            <a:br>
              <a:rPr lang="en-US" sz="4000" dirty="0" smtClean="0">
                <a:solidFill>
                  <a:schemeClr val="accent3">
                    <a:lumMod val="50000"/>
                  </a:schemeClr>
                </a:solidFill>
                <a:latin typeface="Cooper Std Black" pitchFamily="18" charset="0"/>
              </a:rPr>
            </a:br>
            <a:r>
              <a:rPr lang="en-US" sz="4000" dirty="0" smtClean="0">
                <a:solidFill>
                  <a:schemeClr val="accent3">
                    <a:lumMod val="50000"/>
                  </a:schemeClr>
                </a:solidFill>
                <a:latin typeface="Cooper Std Black" pitchFamily="18" charset="0"/>
              </a:rPr>
              <a:t>an </a:t>
            </a:r>
            <a:r>
              <a:rPr lang="en-US" sz="4000" dirty="0" smtClean="0">
                <a:solidFill>
                  <a:srgbClr val="FF0000"/>
                </a:solidFill>
                <a:latin typeface="Cooper Std Black" pitchFamily="18" charset="0"/>
              </a:rPr>
              <a:t>Easter Rabbit.</a:t>
            </a:r>
            <a:endParaRPr lang="ru-RU" sz="4000" dirty="0">
              <a:solidFill>
                <a:srgbClr val="FF0000"/>
              </a:solidFill>
            </a:endParaRPr>
          </a:p>
        </p:txBody>
      </p:sp>
      <p:pic>
        <p:nvPicPr>
          <p:cNvPr id="23555" name="Picture 2" descr="D:\ЮЛЯ\ПАСХА\56518861_430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116" y="857233"/>
            <a:ext cx="6000759" cy="61865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" y="0"/>
            <a:ext cx="8358214" cy="3143248"/>
          </a:xfrm>
        </p:spPr>
        <p:txBody>
          <a:bodyPr>
            <a:normAutofit fontScale="92500" lnSpcReduction="10000"/>
          </a:bodyPr>
          <a:lstStyle/>
          <a:p>
            <a:pPr marL="274320" indent="-274320" eaLnBrk="1" fontAlgn="auto" hangingPunct="1">
              <a:lnSpc>
                <a:spcPct val="170000"/>
              </a:lnSpc>
              <a:spcAft>
                <a:spcPts val="0"/>
              </a:spcAft>
              <a:buFont typeface="Wingdings"/>
              <a:buNone/>
              <a:defRPr/>
            </a:pPr>
            <a:r>
              <a:rPr lang="en-US" sz="2800" dirty="0" smtClean="0">
                <a:solidFill>
                  <a:schemeClr val="accent3">
                    <a:lumMod val="50000"/>
                  </a:schemeClr>
                </a:solidFill>
                <a:latin typeface="Cooper Std Black" pitchFamily="18" charset="0"/>
              </a:rPr>
              <a:t>  </a:t>
            </a:r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  <a:latin typeface="Cooper Std Black" pitchFamily="18" charset="0"/>
              </a:rPr>
              <a:t>British children believe</a:t>
            </a:r>
            <a:br>
              <a:rPr lang="en-US" sz="3200" dirty="0" smtClean="0">
                <a:solidFill>
                  <a:schemeClr val="accent3">
                    <a:lumMod val="50000"/>
                  </a:schemeClr>
                </a:solidFill>
                <a:latin typeface="Cooper Std Black" pitchFamily="18" charset="0"/>
              </a:rPr>
            </a:br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  <a:latin typeface="Cooper Std Black" pitchFamily="18" charset="0"/>
              </a:rPr>
              <a:t>that </a:t>
            </a:r>
            <a:r>
              <a:rPr lang="en-US" sz="3200" dirty="0" smtClean="0">
                <a:solidFill>
                  <a:srgbClr val="FF0000"/>
                </a:solidFill>
                <a:latin typeface="Cooper Std Black" pitchFamily="18" charset="0"/>
              </a:rPr>
              <a:t>the Easter Rabbit </a:t>
            </a:r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  <a:latin typeface="Cooper Std Black" pitchFamily="18" charset="0"/>
              </a:rPr>
              <a:t>brings </a:t>
            </a:r>
            <a:r>
              <a:rPr lang="en-US" sz="3200" dirty="0" smtClean="0">
                <a:solidFill>
                  <a:srgbClr val="FF0000"/>
                </a:solidFill>
                <a:latin typeface="Cooper Std Black" pitchFamily="18" charset="0"/>
              </a:rPr>
              <a:t>Easter eggs </a:t>
            </a:r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  <a:latin typeface="Cooper Std Black" pitchFamily="18" charset="0"/>
              </a:rPr>
              <a:t>and hides them for finding on Easter morning. </a:t>
            </a:r>
            <a:endParaRPr lang="ru-RU" sz="32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ru-RU" dirty="0"/>
          </a:p>
        </p:txBody>
      </p:sp>
      <p:pic>
        <p:nvPicPr>
          <p:cNvPr id="24579" name="Picture 3" descr="D:\ЮЛЯ\ПАСХА\56882348_1269432565_78a53f9cecad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678" y="2317127"/>
            <a:ext cx="5929322" cy="4540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428625"/>
            <a:ext cx="7467600" cy="796925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800" b="1" dirty="0" smtClean="0">
                <a:solidFill>
                  <a:srgbClr val="FF0000"/>
                </a:solidFill>
                <a:latin typeface="Adobe Garamond Pro Bold" pitchFamily="18" charset="0"/>
              </a:rPr>
              <a:t>Unscramble the words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00438" y="1571625"/>
            <a:ext cx="2286000" cy="4873625"/>
          </a:xfrm>
        </p:spPr>
        <p:txBody>
          <a:bodyPr>
            <a:normAutofit lnSpcReduction="10000"/>
          </a:bodyPr>
          <a:lstStyle/>
          <a:p>
            <a:pPr marL="274320" indent="-274320" eaLnBrk="1" fontAlgn="auto" hangingPunct="1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sz="2800" dirty="0" err="1" smtClean="0">
                <a:solidFill>
                  <a:schemeClr val="accent3">
                    <a:lumMod val="50000"/>
                  </a:schemeClr>
                </a:solidFill>
                <a:latin typeface="Cooper Std Black" pitchFamily="18" charset="0"/>
              </a:rPr>
              <a:t>gegs</a:t>
            </a:r>
            <a:endParaRPr lang="en-US" sz="2800" dirty="0" smtClean="0">
              <a:solidFill>
                <a:schemeClr val="accent3">
                  <a:lumMod val="50000"/>
                </a:schemeClr>
              </a:solidFill>
              <a:latin typeface="Cooper Std Black" pitchFamily="18" charset="0"/>
            </a:endParaRPr>
          </a:p>
          <a:p>
            <a:pPr marL="274320" indent="-274320" eaLnBrk="1" fontAlgn="auto" hangingPunct="1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sz="2800" dirty="0" err="1" smtClean="0">
                <a:solidFill>
                  <a:schemeClr val="accent3">
                    <a:lumMod val="50000"/>
                  </a:schemeClr>
                </a:solidFill>
                <a:latin typeface="Cooper Std Black" pitchFamily="18" charset="0"/>
              </a:rPr>
              <a:t>arbibt</a:t>
            </a:r>
            <a:endParaRPr lang="en-US" sz="2800" dirty="0" smtClean="0">
              <a:solidFill>
                <a:schemeClr val="accent3">
                  <a:lumMod val="50000"/>
                </a:schemeClr>
              </a:solidFill>
              <a:latin typeface="Cooper Std Black" pitchFamily="18" charset="0"/>
            </a:endParaRPr>
          </a:p>
          <a:p>
            <a:pPr marL="274320" indent="-274320" eaLnBrk="1" fontAlgn="auto" hangingPunct="1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sz="2800" dirty="0" err="1" smtClean="0">
                <a:solidFill>
                  <a:schemeClr val="accent3">
                    <a:lumMod val="50000"/>
                  </a:schemeClr>
                </a:solidFill>
                <a:latin typeface="Cooper Std Black" pitchFamily="18" charset="0"/>
              </a:rPr>
              <a:t>ksbaet</a:t>
            </a:r>
            <a:endParaRPr lang="en-US" sz="2800" dirty="0" smtClean="0">
              <a:solidFill>
                <a:schemeClr val="accent3">
                  <a:lumMod val="50000"/>
                </a:schemeClr>
              </a:solidFill>
              <a:latin typeface="Cooper Std Black" pitchFamily="18" charset="0"/>
            </a:endParaRPr>
          </a:p>
          <a:p>
            <a:pPr marL="274320" indent="-274320" eaLnBrk="1" fontAlgn="auto" hangingPunct="1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sz="2800" dirty="0" err="1" smtClean="0">
                <a:solidFill>
                  <a:schemeClr val="accent3">
                    <a:lumMod val="50000"/>
                  </a:schemeClr>
                </a:solidFill>
                <a:latin typeface="Cooper Std Black" pitchFamily="18" charset="0"/>
              </a:rPr>
              <a:t>osrsc</a:t>
            </a:r>
            <a:endParaRPr lang="en-US" sz="2800" dirty="0" smtClean="0">
              <a:solidFill>
                <a:schemeClr val="accent3">
                  <a:lumMod val="50000"/>
                </a:schemeClr>
              </a:solidFill>
              <a:latin typeface="Cooper Std Black" pitchFamily="18" charset="0"/>
            </a:endParaRPr>
          </a:p>
          <a:p>
            <a:pPr marL="274320" indent="-274320" eaLnBrk="1" fontAlgn="auto" hangingPunct="1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sz="2800" dirty="0" err="1" smtClean="0">
                <a:solidFill>
                  <a:schemeClr val="accent3">
                    <a:lumMod val="50000"/>
                  </a:schemeClr>
                </a:solidFill>
                <a:latin typeface="Cooper Std Black" pitchFamily="18" charset="0"/>
              </a:rPr>
              <a:t>raseet</a:t>
            </a:r>
            <a:endParaRPr lang="en-US" sz="2800" dirty="0" smtClean="0">
              <a:solidFill>
                <a:schemeClr val="accent3">
                  <a:lumMod val="50000"/>
                </a:schemeClr>
              </a:solidFill>
              <a:latin typeface="Cooper Std Black" pitchFamily="18" charset="0"/>
            </a:endParaRPr>
          </a:p>
          <a:p>
            <a:pPr marL="274320" indent="-274320" eaLnBrk="1" fontAlgn="auto" hangingPunct="1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sz="2800" dirty="0" err="1" smtClean="0">
                <a:solidFill>
                  <a:schemeClr val="accent3">
                    <a:lumMod val="50000"/>
                  </a:schemeClr>
                </a:solidFill>
                <a:latin typeface="Cooper Std Black" pitchFamily="18" charset="0"/>
              </a:rPr>
              <a:t>subn</a:t>
            </a:r>
            <a:endParaRPr lang="en-US" sz="2800" dirty="0" smtClean="0">
              <a:solidFill>
                <a:schemeClr val="accent3">
                  <a:lumMod val="50000"/>
                </a:schemeClr>
              </a:solidFill>
              <a:latin typeface="Cooper Std Black" pitchFamily="18" charset="0"/>
            </a:endParaRPr>
          </a:p>
          <a:p>
            <a:pPr marL="274320" indent="-274320" eaLnBrk="1" fontAlgn="auto" hangingPunct="1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sz="2800" dirty="0" err="1" smtClean="0">
                <a:solidFill>
                  <a:schemeClr val="accent3">
                    <a:lumMod val="50000"/>
                  </a:schemeClr>
                </a:solidFill>
                <a:latin typeface="Cooper Std Black" pitchFamily="18" charset="0"/>
              </a:rPr>
              <a:t>ohcclotae</a:t>
            </a:r>
            <a:endParaRPr lang="ru-RU" sz="28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25604" name="Picture 2" descr="D:\ЮЛЯ\ПАСХА\8ce0f41d021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0750" y="3217863"/>
            <a:ext cx="3143250" cy="3640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Picture 4" descr="D:\ЮЛЯ\ПАСХА\f47b8bf3cf7b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63" y="1285875"/>
            <a:ext cx="2428875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786063" y="285750"/>
            <a:ext cx="2971800" cy="85725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800" dirty="0" smtClean="0">
                <a:solidFill>
                  <a:srgbClr val="FF0000"/>
                </a:solidFill>
                <a:latin typeface="Adobe Garamond Pro Bold" pitchFamily="18" charset="0"/>
              </a:rPr>
              <a:t>Answers</a:t>
            </a: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928938" y="1600200"/>
            <a:ext cx="2500312" cy="4873625"/>
          </a:xfrm>
        </p:spPr>
        <p:txBody>
          <a:bodyPr>
            <a:normAutofit lnSpcReduction="10000"/>
          </a:bodyPr>
          <a:lstStyle/>
          <a:p>
            <a:pPr marL="274320" indent="-274320" algn="ctr" eaLnBrk="1" fontAlgn="auto" hangingPunct="1">
              <a:lnSpc>
                <a:spcPct val="150000"/>
              </a:lnSpc>
              <a:spcAft>
                <a:spcPts val="0"/>
              </a:spcAft>
              <a:buFont typeface="Wingdings"/>
              <a:buChar char=""/>
              <a:defRPr/>
            </a:pPr>
            <a:r>
              <a:rPr lang="en-US" sz="2800" dirty="0" smtClean="0">
                <a:solidFill>
                  <a:schemeClr val="accent3">
                    <a:lumMod val="50000"/>
                  </a:schemeClr>
                </a:solidFill>
                <a:latin typeface="Cooper Std Black" pitchFamily="18" charset="0"/>
              </a:rPr>
              <a:t>eggs</a:t>
            </a:r>
          </a:p>
          <a:p>
            <a:pPr marL="274320" indent="-274320" algn="ctr" eaLnBrk="1" fontAlgn="auto" hangingPunct="1">
              <a:lnSpc>
                <a:spcPct val="150000"/>
              </a:lnSpc>
              <a:spcAft>
                <a:spcPts val="0"/>
              </a:spcAft>
              <a:buFont typeface="Wingdings"/>
              <a:buChar char=""/>
              <a:defRPr/>
            </a:pPr>
            <a:r>
              <a:rPr lang="en-US" sz="2800" dirty="0" smtClean="0">
                <a:solidFill>
                  <a:schemeClr val="accent3">
                    <a:lumMod val="50000"/>
                  </a:schemeClr>
                </a:solidFill>
                <a:latin typeface="Cooper Std Black" pitchFamily="18" charset="0"/>
              </a:rPr>
              <a:t>rabbit</a:t>
            </a:r>
          </a:p>
          <a:p>
            <a:pPr marL="274320" indent="-274320" algn="ctr" eaLnBrk="1" fontAlgn="auto" hangingPunct="1">
              <a:lnSpc>
                <a:spcPct val="150000"/>
              </a:lnSpc>
              <a:spcAft>
                <a:spcPts val="0"/>
              </a:spcAft>
              <a:buFont typeface="Wingdings"/>
              <a:buChar char=""/>
              <a:defRPr/>
            </a:pPr>
            <a:r>
              <a:rPr lang="en-US" sz="2800" dirty="0" smtClean="0">
                <a:solidFill>
                  <a:schemeClr val="accent3">
                    <a:lumMod val="50000"/>
                  </a:schemeClr>
                </a:solidFill>
                <a:latin typeface="Cooper Std Black" pitchFamily="18" charset="0"/>
              </a:rPr>
              <a:t>basket</a:t>
            </a:r>
          </a:p>
          <a:p>
            <a:pPr marL="274320" indent="-274320" algn="ctr" eaLnBrk="1" fontAlgn="auto" hangingPunct="1">
              <a:lnSpc>
                <a:spcPct val="150000"/>
              </a:lnSpc>
              <a:spcAft>
                <a:spcPts val="0"/>
              </a:spcAft>
              <a:buFont typeface="Wingdings"/>
              <a:buChar char=""/>
              <a:defRPr/>
            </a:pPr>
            <a:r>
              <a:rPr lang="en-US" sz="2800" dirty="0" smtClean="0">
                <a:solidFill>
                  <a:schemeClr val="accent3">
                    <a:lumMod val="50000"/>
                  </a:schemeClr>
                </a:solidFill>
                <a:latin typeface="Cooper Std Black" pitchFamily="18" charset="0"/>
              </a:rPr>
              <a:t>cross</a:t>
            </a:r>
          </a:p>
          <a:p>
            <a:pPr marL="274320" indent="-274320" algn="ctr" eaLnBrk="1" fontAlgn="auto" hangingPunct="1">
              <a:lnSpc>
                <a:spcPct val="150000"/>
              </a:lnSpc>
              <a:spcAft>
                <a:spcPts val="0"/>
              </a:spcAft>
              <a:buFont typeface="Wingdings"/>
              <a:buChar char=""/>
              <a:defRPr/>
            </a:pPr>
            <a:r>
              <a:rPr lang="en-US" sz="2800" dirty="0" smtClean="0">
                <a:solidFill>
                  <a:schemeClr val="accent3">
                    <a:lumMod val="50000"/>
                  </a:schemeClr>
                </a:solidFill>
                <a:latin typeface="Cooper Std Black" pitchFamily="18" charset="0"/>
              </a:rPr>
              <a:t>Easter</a:t>
            </a:r>
          </a:p>
          <a:p>
            <a:pPr marL="274320" indent="-274320" algn="ctr" eaLnBrk="1" fontAlgn="auto" hangingPunct="1">
              <a:lnSpc>
                <a:spcPct val="150000"/>
              </a:lnSpc>
              <a:spcAft>
                <a:spcPts val="0"/>
              </a:spcAft>
              <a:buFont typeface="Wingdings"/>
              <a:buChar char=""/>
              <a:defRPr/>
            </a:pPr>
            <a:r>
              <a:rPr lang="en-US" sz="2800" dirty="0" smtClean="0">
                <a:solidFill>
                  <a:schemeClr val="accent3">
                    <a:lumMod val="50000"/>
                  </a:schemeClr>
                </a:solidFill>
                <a:latin typeface="Cooper Std Black" pitchFamily="18" charset="0"/>
              </a:rPr>
              <a:t>buns</a:t>
            </a:r>
          </a:p>
          <a:p>
            <a:pPr marL="274320" indent="-274320" algn="ctr" eaLnBrk="1" fontAlgn="auto" hangingPunct="1">
              <a:lnSpc>
                <a:spcPct val="150000"/>
              </a:lnSpc>
              <a:spcAft>
                <a:spcPts val="0"/>
              </a:spcAft>
              <a:buFont typeface="Wingdings"/>
              <a:buChar char=""/>
              <a:defRPr/>
            </a:pPr>
            <a:r>
              <a:rPr lang="en-US" sz="2800" dirty="0" smtClean="0">
                <a:solidFill>
                  <a:schemeClr val="accent3">
                    <a:lumMod val="50000"/>
                  </a:schemeClr>
                </a:solidFill>
                <a:latin typeface="Cooper Std Black" pitchFamily="18" charset="0"/>
              </a:rPr>
              <a:t>chocolate</a:t>
            </a:r>
            <a:endParaRPr lang="ru-RU" sz="28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26628" name="Picture 4" descr="D:\ЮЛЯ\ПАСХА\3880354d476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634038" y="4357688"/>
            <a:ext cx="3076575" cy="2395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2" descr="D:\ЮЛЯ\ПАСХА\11048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214313"/>
            <a:ext cx="257175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0" name="Picture 2" descr="D:\ЮЛЯ\ПАСХА\cross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202363" y="142875"/>
            <a:ext cx="2486025" cy="221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1285875" y="142875"/>
            <a:ext cx="6572250" cy="141763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800" dirty="0" smtClean="0">
                <a:solidFill>
                  <a:srgbClr val="FF0000"/>
                </a:solidFill>
                <a:latin typeface="Adobe Garamond Pro Bold" pitchFamily="18" charset="0"/>
              </a:rPr>
              <a:t>Match the words</a:t>
            </a:r>
            <a:br>
              <a:rPr lang="en-US" sz="4800" dirty="0" smtClean="0">
                <a:solidFill>
                  <a:srgbClr val="FF0000"/>
                </a:solidFill>
                <a:latin typeface="Adobe Garamond Pro Bold" pitchFamily="18" charset="0"/>
              </a:rPr>
            </a:br>
            <a:r>
              <a:rPr lang="en-US" sz="4800" dirty="0" smtClean="0">
                <a:solidFill>
                  <a:srgbClr val="FF0000"/>
                </a:solidFill>
                <a:latin typeface="Adobe Garamond Pro Bold" pitchFamily="18" charset="0"/>
              </a:rPr>
              <a:t>and their meanings</a:t>
            </a: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sz="quarter" idx="1"/>
          </p:nvPr>
        </p:nvSpPr>
        <p:spPr>
          <a:xfrm>
            <a:off x="428625" y="1643063"/>
            <a:ext cx="8358188" cy="3786187"/>
          </a:xfrm>
        </p:spPr>
        <p:txBody>
          <a:bodyPr>
            <a:noAutofit/>
          </a:bodyPr>
          <a:lstStyle/>
          <a:p>
            <a:pPr marL="274320" indent="-274320" eaLnBrk="1" fontAlgn="auto" hangingPunct="1">
              <a:lnSpc>
                <a:spcPct val="150000"/>
              </a:lnSpc>
              <a:spcAft>
                <a:spcPts val="0"/>
              </a:spcAft>
              <a:buFont typeface="Wingdings"/>
              <a:buNone/>
              <a:defRPr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Cooper Std Black" pitchFamily="18" charset="0"/>
              </a:rPr>
              <a:t>1.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Cooper Std Black" pitchFamily="18" charset="0"/>
              </a:rPr>
              <a:t>Rabbit is …</a:t>
            </a:r>
            <a:r>
              <a:rPr lang="en-US" dirty="0" smtClean="0">
                <a:latin typeface="Cooper Std Black" pitchFamily="18" charset="0"/>
              </a:rPr>
              <a:t>                  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Cooper Std Black" pitchFamily="18" charset="0"/>
              </a:rPr>
              <a:t>a)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Cooper Std Black" pitchFamily="18" charset="0"/>
              </a:rPr>
              <a:t>…small cakes.</a:t>
            </a:r>
          </a:p>
          <a:p>
            <a:pPr marL="274320" indent="-274320" eaLnBrk="1" fontAlgn="auto" hangingPunct="1">
              <a:lnSpc>
                <a:spcPct val="150000"/>
              </a:lnSpc>
              <a:spcAft>
                <a:spcPts val="0"/>
              </a:spcAft>
              <a:buFont typeface="Wingdings"/>
              <a:buNone/>
              <a:defRPr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Cooper Std Black" pitchFamily="18" charset="0"/>
              </a:rPr>
              <a:t>2.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Cooper Std Black" pitchFamily="18" charset="0"/>
              </a:rPr>
              <a:t>Egg Roll is …</a:t>
            </a:r>
            <a:r>
              <a:rPr lang="en-US" dirty="0" smtClean="0">
                <a:latin typeface="Cooper Std Black" pitchFamily="18" charset="0"/>
              </a:rPr>
              <a:t>               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Cooper Std Black" pitchFamily="18" charset="0"/>
              </a:rPr>
              <a:t>b)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Cooper Std Black" pitchFamily="18" charset="0"/>
              </a:rPr>
              <a:t>…a religious holiday.</a:t>
            </a:r>
          </a:p>
          <a:p>
            <a:pPr marL="274320" indent="-274320" eaLnBrk="1" fontAlgn="auto" hangingPunct="1">
              <a:lnSpc>
                <a:spcPct val="150000"/>
              </a:lnSpc>
              <a:spcAft>
                <a:spcPts val="0"/>
              </a:spcAft>
              <a:buFont typeface="Wingdings"/>
              <a:buNone/>
              <a:defRPr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Cooper Std Black" pitchFamily="18" charset="0"/>
              </a:rPr>
              <a:t>3.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Cooper Std Black" pitchFamily="18" charset="0"/>
              </a:rPr>
              <a:t>The cross is …</a:t>
            </a:r>
            <a:r>
              <a:rPr lang="en-US" dirty="0" smtClean="0">
                <a:latin typeface="Cooper Std Black" pitchFamily="18" charset="0"/>
              </a:rPr>
              <a:t>             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Cooper Std Black" pitchFamily="18" charset="0"/>
              </a:rPr>
              <a:t>c)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Cooper Std Black" pitchFamily="18" charset="0"/>
              </a:rPr>
              <a:t>…an Easter animal.</a:t>
            </a:r>
          </a:p>
          <a:p>
            <a:pPr marL="274320" indent="-274320" eaLnBrk="1" fontAlgn="auto" hangingPunct="1">
              <a:lnSpc>
                <a:spcPct val="150000"/>
              </a:lnSpc>
              <a:spcAft>
                <a:spcPts val="0"/>
              </a:spcAft>
              <a:buFont typeface="Wingdings"/>
              <a:buNone/>
              <a:defRPr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Cooper Std Black" pitchFamily="18" charset="0"/>
              </a:rPr>
              <a:t>4.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Cooper Std Black" pitchFamily="18" charset="0"/>
              </a:rPr>
              <a:t>Egg is …</a:t>
            </a:r>
            <a:r>
              <a:rPr lang="en-US" dirty="0" smtClean="0">
                <a:latin typeface="Cooper Std Black" pitchFamily="18" charset="0"/>
              </a:rPr>
              <a:t>                       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Cooper Std Black" pitchFamily="18" charset="0"/>
              </a:rPr>
              <a:t>d)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Cooper Std Black" pitchFamily="18" charset="0"/>
              </a:rPr>
              <a:t>…an Easter game.</a:t>
            </a:r>
          </a:p>
          <a:p>
            <a:pPr marL="274320" indent="-274320" eaLnBrk="1" fontAlgn="auto" hangingPunct="1">
              <a:lnSpc>
                <a:spcPct val="150000"/>
              </a:lnSpc>
              <a:spcAft>
                <a:spcPts val="0"/>
              </a:spcAft>
              <a:buFont typeface="Wingdings"/>
              <a:buNone/>
              <a:defRPr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Cooper Std Black" pitchFamily="18" charset="0"/>
              </a:rPr>
              <a:t>5.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Cooper Std Black" pitchFamily="18" charset="0"/>
              </a:rPr>
              <a:t>Buns are …</a:t>
            </a:r>
            <a:r>
              <a:rPr lang="en-US" dirty="0" smtClean="0">
                <a:latin typeface="Cooper Std Black" pitchFamily="18" charset="0"/>
              </a:rPr>
              <a:t>                  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Cooper Std Black" pitchFamily="18" charset="0"/>
              </a:rPr>
              <a:t>e)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Cooper Std Black" pitchFamily="18" charset="0"/>
              </a:rPr>
              <a:t>…a symbol of new life.</a:t>
            </a:r>
          </a:p>
          <a:p>
            <a:pPr marL="274320" indent="-274320" eaLnBrk="1" fontAlgn="auto" hangingPunct="1">
              <a:lnSpc>
                <a:spcPct val="150000"/>
              </a:lnSpc>
              <a:spcAft>
                <a:spcPts val="0"/>
              </a:spcAft>
              <a:buFont typeface="Wingdings"/>
              <a:buNone/>
              <a:defRPr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Cooper Std Black" pitchFamily="18" charset="0"/>
              </a:rPr>
              <a:t>6.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Cooper Std Black" pitchFamily="18" charset="0"/>
              </a:rPr>
              <a:t>Easter is …</a:t>
            </a:r>
            <a:r>
              <a:rPr lang="en-US" dirty="0" smtClean="0">
                <a:latin typeface="Cooper Std Black" pitchFamily="18" charset="0"/>
              </a:rPr>
              <a:t>                   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Cooper Std Black" pitchFamily="18" charset="0"/>
              </a:rPr>
              <a:t>f)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Cooper Std Black" pitchFamily="18" charset="0"/>
              </a:rPr>
              <a:t>…an Easter symbol.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27652" name="Picture 2" descr="D:\ЮЛЯ\ПАСХА\30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00313" y="5000625"/>
            <a:ext cx="3082925" cy="176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2786063" y="285750"/>
            <a:ext cx="2971800" cy="85725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800" dirty="0" smtClean="0">
                <a:solidFill>
                  <a:srgbClr val="FF0000"/>
                </a:solidFill>
                <a:latin typeface="Adobe Garamond Pro Bold" pitchFamily="18" charset="0"/>
              </a:rPr>
              <a:t>Answers</a:t>
            </a: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>
            <a:normAutofit/>
          </a:bodyPr>
          <a:lstStyle/>
          <a:p>
            <a:pPr marL="457200" indent="-457200" eaLnBrk="1" fontAlgn="auto" hangingPunct="1">
              <a:lnSpc>
                <a:spcPct val="150000"/>
              </a:lnSpc>
              <a:spcAft>
                <a:spcPts val="0"/>
              </a:spcAft>
              <a:buFont typeface="Wingdings"/>
              <a:buNone/>
              <a:defRPr/>
            </a:pP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Cooper Std Black" pitchFamily="18" charset="0"/>
              </a:rPr>
              <a:t>1.</a:t>
            </a:r>
            <a:r>
              <a:rPr lang="en-US" sz="2800" dirty="0" smtClean="0">
                <a:solidFill>
                  <a:schemeClr val="accent3">
                    <a:lumMod val="50000"/>
                  </a:schemeClr>
                </a:solidFill>
                <a:latin typeface="Cooper Std Black" pitchFamily="18" charset="0"/>
              </a:rPr>
              <a:t> Rabbit is an Easter animal.</a:t>
            </a:r>
          </a:p>
          <a:p>
            <a:pPr marL="457200" indent="-457200" eaLnBrk="1" fontAlgn="auto" hangingPunct="1">
              <a:lnSpc>
                <a:spcPct val="150000"/>
              </a:lnSpc>
              <a:spcAft>
                <a:spcPts val="0"/>
              </a:spcAft>
              <a:buFont typeface="Wingdings"/>
              <a:buNone/>
              <a:defRPr/>
            </a:pP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Cooper Std Black" pitchFamily="18" charset="0"/>
              </a:rPr>
              <a:t>2. </a:t>
            </a:r>
            <a:r>
              <a:rPr lang="en-US" sz="2800" dirty="0" smtClean="0">
                <a:solidFill>
                  <a:schemeClr val="accent3">
                    <a:lumMod val="50000"/>
                  </a:schemeClr>
                </a:solidFill>
                <a:latin typeface="Cooper Std Black" pitchFamily="18" charset="0"/>
              </a:rPr>
              <a:t>Egg Roll is an Easter game.</a:t>
            </a:r>
          </a:p>
          <a:p>
            <a:pPr marL="457200" indent="-457200" eaLnBrk="1" fontAlgn="auto" hangingPunct="1">
              <a:lnSpc>
                <a:spcPct val="150000"/>
              </a:lnSpc>
              <a:spcAft>
                <a:spcPts val="0"/>
              </a:spcAft>
              <a:buFont typeface="Wingdings"/>
              <a:buNone/>
              <a:defRPr/>
            </a:pP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Cooper Std Black" pitchFamily="18" charset="0"/>
              </a:rPr>
              <a:t>3. </a:t>
            </a:r>
            <a:r>
              <a:rPr lang="en-US" sz="2800" dirty="0" smtClean="0">
                <a:solidFill>
                  <a:schemeClr val="accent3">
                    <a:lumMod val="50000"/>
                  </a:schemeClr>
                </a:solidFill>
                <a:latin typeface="Cooper Std Black" pitchFamily="18" charset="0"/>
              </a:rPr>
              <a:t>The cross is an Easter symbol.</a:t>
            </a:r>
          </a:p>
          <a:p>
            <a:pPr marL="457200" indent="-457200" eaLnBrk="1" fontAlgn="auto" hangingPunct="1">
              <a:lnSpc>
                <a:spcPct val="150000"/>
              </a:lnSpc>
              <a:spcAft>
                <a:spcPts val="0"/>
              </a:spcAft>
              <a:buFont typeface="Wingdings"/>
              <a:buNone/>
              <a:defRPr/>
            </a:pP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Cooper Std Black" pitchFamily="18" charset="0"/>
              </a:rPr>
              <a:t>4. </a:t>
            </a:r>
            <a:r>
              <a:rPr lang="en-US" sz="2800" dirty="0" smtClean="0">
                <a:solidFill>
                  <a:schemeClr val="accent3">
                    <a:lumMod val="50000"/>
                  </a:schemeClr>
                </a:solidFill>
                <a:latin typeface="Cooper Std Black" pitchFamily="18" charset="0"/>
              </a:rPr>
              <a:t>Egg is a symbol of new life.</a:t>
            </a:r>
          </a:p>
          <a:p>
            <a:pPr marL="457200" indent="-457200" eaLnBrk="1" fontAlgn="auto" hangingPunct="1">
              <a:lnSpc>
                <a:spcPct val="150000"/>
              </a:lnSpc>
              <a:spcAft>
                <a:spcPts val="0"/>
              </a:spcAft>
              <a:buFont typeface="Wingdings"/>
              <a:buNone/>
              <a:defRPr/>
            </a:pP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Cooper Std Black" pitchFamily="18" charset="0"/>
              </a:rPr>
              <a:t>5. </a:t>
            </a:r>
            <a:r>
              <a:rPr lang="en-US" sz="2800" dirty="0" smtClean="0">
                <a:solidFill>
                  <a:schemeClr val="accent3">
                    <a:lumMod val="50000"/>
                  </a:schemeClr>
                </a:solidFill>
                <a:latin typeface="Cooper Std Black" pitchFamily="18" charset="0"/>
              </a:rPr>
              <a:t>Buns are small cakes.</a:t>
            </a:r>
          </a:p>
          <a:p>
            <a:pPr marL="457200" indent="-457200" eaLnBrk="1" fontAlgn="auto" hangingPunct="1">
              <a:lnSpc>
                <a:spcPct val="150000"/>
              </a:lnSpc>
              <a:spcAft>
                <a:spcPts val="0"/>
              </a:spcAft>
              <a:buFont typeface="Wingdings"/>
              <a:buNone/>
              <a:defRPr/>
            </a:pP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Cooper Std Black" pitchFamily="18" charset="0"/>
              </a:rPr>
              <a:t>6. </a:t>
            </a:r>
            <a:r>
              <a:rPr lang="en-US" sz="2800" dirty="0" smtClean="0">
                <a:solidFill>
                  <a:schemeClr val="accent3">
                    <a:lumMod val="50000"/>
                  </a:schemeClr>
                </a:solidFill>
                <a:latin typeface="Cooper Std Black" pitchFamily="18" charset="0"/>
              </a:rPr>
              <a:t>Easter is a religious holiday.</a:t>
            </a:r>
            <a:endParaRPr lang="ru-RU" sz="2800" dirty="0"/>
          </a:p>
        </p:txBody>
      </p:sp>
      <p:pic>
        <p:nvPicPr>
          <p:cNvPr id="28675" name="Picture 2" descr="D:\ЮЛЯ\ПАСХА\09063d57751dfd402b54b428c05c065c.jpg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84888" y="3357563"/>
            <a:ext cx="3059112" cy="350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5" y="714375"/>
            <a:ext cx="8643938" cy="1857375"/>
          </a:xfrm>
        </p:spPr>
        <p:txBody>
          <a:bodyPr>
            <a:noAutofit/>
          </a:bodyPr>
          <a:lstStyle/>
          <a:p>
            <a:pPr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en-US" sz="5000" dirty="0" smtClean="0">
                <a:solidFill>
                  <a:srgbClr val="FF0000"/>
                </a:solidFill>
                <a:latin typeface="Adobe Garamond Pro Bold" pitchFamily="18" charset="0"/>
              </a:rPr>
              <a:t>Name as many Easter symbols and traditions as possible</a:t>
            </a:r>
            <a:endParaRPr lang="ru-RU" sz="5000" dirty="0">
              <a:solidFill>
                <a:srgbClr val="FF0000"/>
              </a:solidFill>
            </a:endParaRPr>
          </a:p>
        </p:txBody>
      </p:sp>
      <p:pic>
        <p:nvPicPr>
          <p:cNvPr id="29699" name="Picture 2" descr="D:\ЮЛЯ\ПАСХА\5b0759fcb461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28813" y="2741613"/>
            <a:ext cx="5429250" cy="411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D:\ЮЛЯ\ПАСХА\cross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358063" y="0"/>
            <a:ext cx="1785937" cy="180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Заголовок 3"/>
          <p:cNvSpPr>
            <a:spLocks noGrp="1"/>
          </p:cNvSpPr>
          <p:nvPr>
            <p:ph type="title"/>
          </p:nvPr>
        </p:nvSpPr>
        <p:spPr>
          <a:xfrm>
            <a:off x="2786063" y="285750"/>
            <a:ext cx="2971800" cy="85725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800" dirty="0" smtClean="0">
                <a:solidFill>
                  <a:srgbClr val="FF0000"/>
                </a:solidFill>
                <a:latin typeface="Adobe Garamond Pro Bold" pitchFamily="18" charset="0"/>
              </a:rPr>
              <a:t>Answers</a:t>
            </a: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50" y="785813"/>
            <a:ext cx="4500563" cy="5786437"/>
          </a:xfrm>
        </p:spPr>
        <p:txBody>
          <a:bodyPr>
            <a:normAutofit lnSpcReduction="10000"/>
          </a:bodyPr>
          <a:lstStyle/>
          <a:p>
            <a:pPr marL="274320" indent="-274320" eaLnBrk="1" fontAlgn="auto" hangingPunct="1">
              <a:lnSpc>
                <a:spcPct val="160000"/>
              </a:lnSpc>
              <a:spcAft>
                <a:spcPts val="0"/>
              </a:spcAft>
              <a:buFont typeface="Wingdings"/>
              <a:buChar char=""/>
              <a:defRPr/>
            </a:pPr>
            <a:r>
              <a:rPr lang="en-US" sz="2800" dirty="0" smtClean="0">
                <a:solidFill>
                  <a:schemeClr val="accent3">
                    <a:lumMod val="50000"/>
                  </a:schemeClr>
                </a:solidFill>
                <a:latin typeface="Cooper Std Black" pitchFamily="18" charset="0"/>
              </a:rPr>
              <a:t>The Cross</a:t>
            </a:r>
          </a:p>
          <a:p>
            <a:pPr marL="274320" indent="-274320" eaLnBrk="1" fontAlgn="auto" hangingPunct="1">
              <a:lnSpc>
                <a:spcPct val="160000"/>
              </a:lnSpc>
              <a:spcAft>
                <a:spcPts val="0"/>
              </a:spcAft>
              <a:buFont typeface="Wingdings"/>
              <a:buChar char=""/>
              <a:defRPr/>
            </a:pPr>
            <a:r>
              <a:rPr lang="en-US" sz="2800" dirty="0" smtClean="0">
                <a:solidFill>
                  <a:schemeClr val="accent3">
                    <a:lumMod val="50000"/>
                  </a:schemeClr>
                </a:solidFill>
                <a:latin typeface="Cooper Std Black" pitchFamily="18" charset="0"/>
              </a:rPr>
              <a:t>The Easter Egg</a:t>
            </a:r>
          </a:p>
          <a:p>
            <a:pPr marL="274320" indent="-274320" eaLnBrk="1" fontAlgn="auto" hangingPunct="1">
              <a:lnSpc>
                <a:spcPct val="160000"/>
              </a:lnSpc>
              <a:spcAft>
                <a:spcPts val="0"/>
              </a:spcAft>
              <a:buFont typeface="Wingdings"/>
              <a:buChar char=""/>
              <a:defRPr/>
            </a:pPr>
            <a:r>
              <a:rPr lang="en-US" sz="2800" dirty="0" smtClean="0">
                <a:solidFill>
                  <a:schemeClr val="accent3">
                    <a:lumMod val="50000"/>
                  </a:schemeClr>
                </a:solidFill>
                <a:latin typeface="Cooper Std Black" pitchFamily="18" charset="0"/>
              </a:rPr>
              <a:t>The Rabbit</a:t>
            </a:r>
          </a:p>
          <a:p>
            <a:pPr marL="274320" indent="-274320" eaLnBrk="1" fontAlgn="auto" hangingPunct="1">
              <a:lnSpc>
                <a:spcPct val="160000"/>
              </a:lnSpc>
              <a:spcAft>
                <a:spcPts val="0"/>
              </a:spcAft>
              <a:buFont typeface="Wingdings"/>
              <a:buChar char=""/>
              <a:defRPr/>
            </a:pPr>
            <a:r>
              <a:rPr lang="en-US" sz="2800" dirty="0" smtClean="0">
                <a:solidFill>
                  <a:schemeClr val="accent3">
                    <a:lumMod val="50000"/>
                  </a:schemeClr>
                </a:solidFill>
                <a:latin typeface="Cooper Std Black" pitchFamily="18" charset="0"/>
              </a:rPr>
              <a:t>The Easter Egg Roll</a:t>
            </a:r>
          </a:p>
          <a:p>
            <a:pPr marL="274320" indent="-274320" eaLnBrk="1" fontAlgn="auto" hangingPunct="1">
              <a:lnSpc>
                <a:spcPct val="160000"/>
              </a:lnSpc>
              <a:spcAft>
                <a:spcPts val="0"/>
              </a:spcAft>
              <a:buFont typeface="Wingdings"/>
              <a:buChar char=""/>
              <a:defRPr/>
            </a:pPr>
            <a:r>
              <a:rPr lang="en-US" sz="2800" dirty="0" smtClean="0">
                <a:solidFill>
                  <a:schemeClr val="accent3">
                    <a:lumMod val="50000"/>
                  </a:schemeClr>
                </a:solidFill>
                <a:latin typeface="Cooper Std Black" pitchFamily="18" charset="0"/>
              </a:rPr>
              <a:t>The Easter Egg Hunt</a:t>
            </a:r>
          </a:p>
          <a:p>
            <a:pPr marL="274320" indent="-274320" eaLnBrk="1" fontAlgn="auto" hangingPunct="1">
              <a:lnSpc>
                <a:spcPct val="160000"/>
              </a:lnSpc>
              <a:spcAft>
                <a:spcPts val="0"/>
              </a:spcAft>
              <a:buFont typeface="Wingdings"/>
              <a:buChar char=""/>
              <a:defRPr/>
            </a:pPr>
            <a:r>
              <a:rPr lang="en-US" sz="2800" dirty="0" smtClean="0">
                <a:solidFill>
                  <a:schemeClr val="accent3">
                    <a:lumMod val="50000"/>
                  </a:schemeClr>
                </a:solidFill>
                <a:latin typeface="Cooper Std Black" pitchFamily="18" charset="0"/>
              </a:rPr>
              <a:t>Hot Cross Buns</a:t>
            </a:r>
          </a:p>
          <a:p>
            <a:pPr marL="274320" indent="-274320" eaLnBrk="1" fontAlgn="auto" hangingPunct="1">
              <a:lnSpc>
                <a:spcPct val="160000"/>
              </a:lnSpc>
              <a:spcAft>
                <a:spcPts val="0"/>
              </a:spcAft>
              <a:buFont typeface="Wingdings"/>
              <a:buChar char=""/>
              <a:defRPr/>
            </a:pPr>
            <a:r>
              <a:rPr lang="en-US" sz="2800" dirty="0" smtClean="0">
                <a:solidFill>
                  <a:schemeClr val="accent3">
                    <a:lumMod val="50000"/>
                  </a:schemeClr>
                </a:solidFill>
                <a:latin typeface="Cooper Std Black" pitchFamily="18" charset="0"/>
              </a:rPr>
              <a:t>Simnel Cake</a:t>
            </a:r>
          </a:p>
          <a:p>
            <a:pPr marL="274320" indent="-274320" eaLnBrk="1" fontAlgn="auto" hangingPunct="1">
              <a:lnSpc>
                <a:spcPct val="160000"/>
              </a:lnSpc>
              <a:spcAft>
                <a:spcPts val="0"/>
              </a:spcAft>
              <a:buFont typeface="Wingdings"/>
              <a:buChar char=""/>
              <a:defRPr/>
            </a:pPr>
            <a:r>
              <a:rPr lang="en-US" sz="2800" dirty="0" smtClean="0">
                <a:solidFill>
                  <a:schemeClr val="accent3">
                    <a:lumMod val="50000"/>
                  </a:schemeClr>
                </a:solidFill>
                <a:latin typeface="Cooper Std Black" pitchFamily="18" charset="0"/>
              </a:rPr>
              <a:t>Easter baskets</a:t>
            </a:r>
          </a:p>
          <a:p>
            <a:pPr marL="274320" indent="-274320" eaLnBrk="1" fontAlgn="auto" hangingPunct="1">
              <a:lnSpc>
                <a:spcPct val="160000"/>
              </a:lnSpc>
              <a:spcAft>
                <a:spcPts val="0"/>
              </a:spcAft>
              <a:buFont typeface="Wingdings"/>
              <a:buChar char=""/>
              <a:defRPr/>
            </a:pPr>
            <a:endParaRPr lang="ru-RU" dirty="0"/>
          </a:p>
        </p:txBody>
      </p:sp>
      <p:pic>
        <p:nvPicPr>
          <p:cNvPr id="30724" name="Picture 4" descr="D:\ЮЛЯ\ПАСХА\8701bcec1d16t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643563" y="663575"/>
            <a:ext cx="2125662" cy="182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5" name="Picture 5" descr="D:\ЮЛЯ\ПАСХА\1045925odzxydslo0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786563" y="2043113"/>
            <a:ext cx="2214562" cy="273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7" name="Picture 4" descr="D:\ЮЛЯ\ПАСХА\simnel-cake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286500" y="4786313"/>
            <a:ext cx="2473325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8" name="Picture 3" descr="D:\ЮЛЯ\ПАСХА\buns-hot-m-l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929188" y="2928938"/>
            <a:ext cx="1866900" cy="186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9" name="Picture 5" descr="D:\ЮЛЯ\ПАСХА\57215491_1270102783_5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714750" y="4586288"/>
            <a:ext cx="1817688" cy="2271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14688" y="214313"/>
            <a:ext cx="4857750" cy="115411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800" dirty="0" smtClean="0">
                <a:solidFill>
                  <a:srgbClr val="FF0000"/>
                </a:solidFill>
                <a:latin typeface="Adobe Garamond Pro Bold" pitchFamily="18" charset="0"/>
              </a:rPr>
              <a:t>Easter Day</a:t>
            </a:r>
            <a:r>
              <a:rPr lang="en-US" sz="3600" dirty="0" smtClean="0">
                <a:solidFill>
                  <a:srgbClr val="FF0000"/>
                </a:solidFill>
                <a:latin typeface="Adobe Garamond Pro Bold" pitchFamily="18" charset="0"/>
              </a:rPr>
              <a:t/>
            </a:r>
            <a:br>
              <a:rPr lang="en-US" sz="3600" dirty="0" smtClean="0">
                <a:solidFill>
                  <a:srgbClr val="FF0000"/>
                </a:solidFill>
                <a:latin typeface="Adobe Garamond Pro Bold" pitchFamily="18" charset="0"/>
              </a:rPr>
            </a:br>
            <a:r>
              <a:rPr lang="en-US" sz="2000" dirty="0" smtClean="0">
                <a:solidFill>
                  <a:srgbClr val="FF0000"/>
                </a:solidFill>
                <a:latin typeface="Adobe Garamond Pro Bold" pitchFamily="18" charset="0"/>
              </a:rPr>
              <a:t>by Evelyn Stein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214563" y="1428750"/>
            <a:ext cx="6781800" cy="3357563"/>
          </a:xfrm>
        </p:spPr>
        <p:txBody>
          <a:bodyPr>
            <a:normAutofit fontScale="77500" lnSpcReduction="20000"/>
          </a:bodyPr>
          <a:lstStyle/>
          <a:p>
            <a:pPr marL="274320" indent="-274320" algn="ctr" eaLnBrk="1" fontAlgn="auto" hangingPunct="1">
              <a:lnSpc>
                <a:spcPct val="150000"/>
              </a:lnSpc>
              <a:spcAft>
                <a:spcPts val="0"/>
              </a:spcAft>
              <a:buFont typeface="Wingdings"/>
              <a:buNone/>
              <a:defRPr/>
            </a:pPr>
            <a:r>
              <a:rPr lang="en-US" sz="4600" dirty="0" smtClean="0">
                <a:solidFill>
                  <a:schemeClr val="accent3">
                    <a:lumMod val="50000"/>
                  </a:schemeClr>
                </a:solidFill>
                <a:latin typeface="Cooper Std Black" pitchFamily="18" charset="0"/>
              </a:rPr>
              <a:t>Easter is the time of joy</a:t>
            </a:r>
            <a:endParaRPr lang="ru-RU" sz="46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274320" indent="-274320" algn="ctr" eaLnBrk="1" fontAlgn="auto" hangingPunct="1">
              <a:lnSpc>
                <a:spcPct val="150000"/>
              </a:lnSpc>
              <a:spcAft>
                <a:spcPts val="0"/>
              </a:spcAft>
              <a:buFont typeface="Wingdings"/>
              <a:buNone/>
              <a:defRPr/>
            </a:pPr>
            <a:r>
              <a:rPr lang="en-US" sz="4600" dirty="0" smtClean="0">
                <a:solidFill>
                  <a:schemeClr val="accent3">
                    <a:lumMod val="50000"/>
                  </a:schemeClr>
                </a:solidFill>
                <a:latin typeface="Cooper Std Black" pitchFamily="18" charset="0"/>
              </a:rPr>
              <a:t>For all people, girls and boys </a:t>
            </a:r>
          </a:p>
          <a:p>
            <a:pPr marL="274320" indent="-274320" algn="ctr" eaLnBrk="1" fontAlgn="auto" hangingPunct="1">
              <a:lnSpc>
                <a:spcPct val="150000"/>
              </a:lnSpc>
              <a:spcAft>
                <a:spcPts val="0"/>
              </a:spcAft>
              <a:buFont typeface="Wingdings"/>
              <a:buNone/>
              <a:defRPr/>
            </a:pPr>
            <a:r>
              <a:rPr lang="en-US" sz="4600" dirty="0" smtClean="0">
                <a:solidFill>
                  <a:schemeClr val="accent3">
                    <a:lumMod val="50000"/>
                  </a:schemeClr>
                </a:solidFill>
                <a:latin typeface="Cooper Std Black" pitchFamily="18" charset="0"/>
              </a:rPr>
              <a:t>Joyfully today we sing:</a:t>
            </a:r>
            <a:r>
              <a:rPr lang="ru-RU" sz="4600" dirty="0" smtClean="0">
                <a:solidFill>
                  <a:schemeClr val="accent3">
                    <a:lumMod val="50000"/>
                  </a:schemeClr>
                </a:solidFill>
              </a:rPr>
              <a:t> </a:t>
            </a:r>
          </a:p>
          <a:p>
            <a:pPr marL="274320" indent="-274320" algn="ctr" eaLnBrk="1" fontAlgn="auto" hangingPunct="1">
              <a:lnSpc>
                <a:spcPct val="150000"/>
              </a:lnSpc>
              <a:spcAft>
                <a:spcPts val="0"/>
              </a:spcAft>
              <a:buFont typeface="Wingdings"/>
              <a:buNone/>
              <a:defRPr/>
            </a:pPr>
            <a:r>
              <a:rPr lang="en-US" sz="4600" dirty="0" smtClean="0">
                <a:solidFill>
                  <a:schemeClr val="accent3">
                    <a:lumMod val="50000"/>
                  </a:schemeClr>
                </a:solidFill>
                <a:latin typeface="Cooper Std Black" pitchFamily="18" charset="0"/>
              </a:rPr>
              <a:t>Jesus</a:t>
            </a:r>
            <a:r>
              <a:rPr lang="ru-RU" sz="46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4600" dirty="0" smtClean="0">
                <a:solidFill>
                  <a:schemeClr val="accent3">
                    <a:lumMod val="50000"/>
                  </a:schemeClr>
                </a:solidFill>
                <a:latin typeface="Cooper Std Black" pitchFamily="18" charset="0"/>
              </a:rPr>
              <a:t>is arisen King.</a:t>
            </a:r>
            <a:endParaRPr lang="ru-RU" sz="46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ru-RU" dirty="0"/>
          </a:p>
        </p:txBody>
      </p:sp>
      <p:pic>
        <p:nvPicPr>
          <p:cNvPr id="31748" name="Picture 5" descr="D:\ЮЛЯ\ПАСХА\619589ga2upyu3st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75" y="3000375"/>
            <a:ext cx="3200400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13">
  <a:themeElements>
    <a:clrScheme name="Другая 18">
      <a:dk1>
        <a:sysClr val="windowText" lastClr="000000"/>
      </a:dk1>
      <a:lt1>
        <a:srgbClr val="FFF39D"/>
      </a:lt1>
      <a:dk2>
        <a:srgbClr val="575F6D"/>
      </a:dk2>
      <a:lt2>
        <a:srgbClr val="F9E181"/>
      </a:lt2>
      <a:accent1>
        <a:srgbClr val="FE8637"/>
      </a:accent1>
      <a:accent2>
        <a:srgbClr val="7598D9"/>
      </a:accent2>
      <a:accent3>
        <a:srgbClr val="B32C16"/>
      </a:accent3>
      <a:accent4>
        <a:srgbClr val="CFA809"/>
      </a:accent4>
      <a:accent5>
        <a:srgbClr val="AEBAD5"/>
      </a:accent5>
      <a:accent6>
        <a:srgbClr val="777C84"/>
      </a:accent6>
      <a:hlink>
        <a:srgbClr val="FE6D0A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Другая 18">
    <a:dk1>
      <a:sysClr val="windowText" lastClr="000000"/>
    </a:dk1>
    <a:lt1>
      <a:srgbClr val="FFF39D"/>
    </a:lt1>
    <a:dk2>
      <a:srgbClr val="575F6D"/>
    </a:dk2>
    <a:lt2>
      <a:srgbClr val="F9E181"/>
    </a:lt2>
    <a:accent1>
      <a:srgbClr val="FE8637"/>
    </a:accent1>
    <a:accent2>
      <a:srgbClr val="7598D9"/>
    </a:accent2>
    <a:accent3>
      <a:srgbClr val="B32C16"/>
    </a:accent3>
    <a:accent4>
      <a:srgbClr val="CFA809"/>
    </a:accent4>
    <a:accent5>
      <a:srgbClr val="AEBAD5"/>
    </a:accent5>
    <a:accent6>
      <a:srgbClr val="777C84"/>
    </a:accent6>
    <a:hlink>
      <a:srgbClr val="FE6D0A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Тема13</Template>
  <TotalTime>71</TotalTime>
  <Words>201</Words>
  <Application>Microsoft Office PowerPoint</Application>
  <PresentationFormat>Экран (4:3)</PresentationFormat>
  <Paragraphs>47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Тема13</vt:lpstr>
      <vt:lpstr>Слайд 1</vt:lpstr>
      <vt:lpstr>Слайд 2</vt:lpstr>
      <vt:lpstr>Unscramble the words</vt:lpstr>
      <vt:lpstr>Answers</vt:lpstr>
      <vt:lpstr>Match the words and their meanings</vt:lpstr>
      <vt:lpstr>Answers</vt:lpstr>
      <vt:lpstr>Name as many Easter symbols and traditions as possible</vt:lpstr>
      <vt:lpstr>Answers</vt:lpstr>
      <vt:lpstr>Easter Day by Evelyn Stein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 celebrate Easter</dc:title>
  <dc:creator>User</dc:creator>
  <cp:lastModifiedBy>Елена</cp:lastModifiedBy>
  <cp:revision>13</cp:revision>
  <dcterms:created xsi:type="dcterms:W3CDTF">2012-03-19T06:13:57Z</dcterms:created>
  <dcterms:modified xsi:type="dcterms:W3CDTF">2016-10-08T13:22:26Z</dcterms:modified>
</cp:coreProperties>
</file>