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63" r:id="rId2"/>
    <p:sldId id="264" r:id="rId3"/>
    <p:sldId id="261" r:id="rId4"/>
    <p:sldId id="265" r:id="rId5"/>
    <p:sldId id="259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2575D78-ACF9-41E1-B80A-284D1E1B6599}" type="datetimeFigureOut">
              <a:rPr lang="ru-RU" smtClean="0"/>
              <a:pPr/>
              <a:t>08.10.2016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201331A-4FEE-4357-A70B-C3D9A2E0342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01331A-4FEE-4357-A70B-C3D9A2E03423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08.10.2016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08.10.2016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08.10.2016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08.10.2016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://metodisty.ru/modules/boonex/photos/data/files/17006_m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252914"/>
            <a:ext cx="8215370" cy="62989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http://www.eduwiki.uran.net.ua/wiki/images/5/55/%d0%a1%d0%bf%d0%be%d1%80%d1%8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5702" y="170328"/>
            <a:ext cx="8508264" cy="65448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://ds1959.mskobr.ru/images/cms/data/igrayu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33344" y="392885"/>
            <a:ext cx="8239183" cy="617938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http://www.foxyface.ru/sites/default/files/bigImagine-Copii-Box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182331"/>
            <a:ext cx="8572560" cy="62392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violet-lady.ru/wp-content/uploads/2010/10/test22-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</TotalTime>
  <Words>1</Words>
  <PresentationFormat>Экран (4:3)</PresentationFormat>
  <Paragraphs>1</Paragraphs>
  <Slides>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Слайд 1</vt:lpstr>
      <vt:lpstr>Слайд 2</vt:lpstr>
      <vt:lpstr>Слайд 3</vt:lpstr>
      <vt:lpstr>Слайд 4</vt:lpstr>
      <vt:lpstr>Слайд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FK330</dc:creator>
  <cp:lastModifiedBy>User</cp:lastModifiedBy>
  <cp:revision>8</cp:revision>
  <dcterms:created xsi:type="dcterms:W3CDTF">2013-03-27T10:28:29Z</dcterms:created>
  <dcterms:modified xsi:type="dcterms:W3CDTF">2016-10-08T14:35:47Z</dcterms:modified>
</cp:coreProperties>
</file>