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83" r:id="rId13"/>
    <p:sldId id="269" r:id="rId14"/>
    <p:sldId id="270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C6C15-EB0A-41D6-93FE-39D7F387FDFC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9BA26-95B7-4A60-8A36-57823100B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15616" y="1196752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Классный час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  <a:latin typeface="Arial Black" pitchFamily="34" charset="0"/>
              </a:rPr>
              <a:t>н</a:t>
            </a: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а тему: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«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МИР ПРОФЕССИЙ»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146" name="Picture 2" descr="http://www.astrology-consult.ru/pictures/vybor-professii/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564904"/>
            <a:ext cx="6667500" cy="30575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404664"/>
            <a:ext cx="6135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Муниципальное общеобразовательное учреждение «</a:t>
            </a:r>
            <a:r>
              <a:rPr lang="ru-RU" b="1" dirty="0" err="1" smtClean="0"/>
              <a:t>Тумская</a:t>
            </a:r>
            <a:r>
              <a:rPr lang="ru-RU" b="1" dirty="0" smtClean="0"/>
              <a:t> средняя общеобразовательная школа №3»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5661248"/>
            <a:ext cx="42089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Выполнила учитель начальных классов </a:t>
            </a:r>
          </a:p>
          <a:p>
            <a:pPr algn="ctr"/>
            <a:r>
              <a:rPr lang="ru-RU" sz="2000" b="1" i="1" dirty="0" err="1" smtClean="0">
                <a:solidFill>
                  <a:srgbClr val="C00000"/>
                </a:solidFill>
              </a:rPr>
              <a:t>Якушенко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К</a:t>
            </a:r>
            <a:r>
              <a:rPr lang="ru-RU" sz="2000" b="1" i="1" dirty="0" smtClean="0">
                <a:solidFill>
                  <a:srgbClr val="C00000"/>
                </a:solidFill>
              </a:rPr>
              <a:t>ристина Николаевна</a:t>
            </a:r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/>
              <a:t>2016г.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67544" y="3068960"/>
            <a:ext cx="8064896" cy="13849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Куй железо, пока горячо. </a:t>
            </a:r>
            <a:endParaRPr lang="ru-RU" sz="28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рыбку съесть, надо в воду лезть.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игла шьёт, а руки.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611560" y="332656"/>
            <a:ext cx="2880320" cy="2621905"/>
            <a:chOff x="611560" y="332656"/>
            <a:chExt cx="2880320" cy="2621905"/>
          </a:xfrm>
        </p:grpSpPr>
        <p:pic>
          <p:nvPicPr>
            <p:cNvPr id="22531" name="Picture 3" descr="http://s7.hostingkartinok.com/uploads/images/2014/09/48f52b5a285edd320565ecbd2334eb33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332656"/>
              <a:ext cx="2880320" cy="216024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1331640" y="2492896"/>
              <a:ext cx="12049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latin typeface="Arial" pitchFamily="34" charset="0"/>
                  <a:cs typeface="Arial" pitchFamily="34" charset="0"/>
                </a:rPr>
                <a:t>кузнец</a:t>
              </a:r>
              <a:endParaRPr lang="ru-RU" sz="2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436096" y="404664"/>
            <a:ext cx="3026171" cy="2477889"/>
            <a:chOff x="5436096" y="404664"/>
            <a:chExt cx="3026171" cy="2477889"/>
          </a:xfrm>
        </p:grpSpPr>
        <p:pic>
          <p:nvPicPr>
            <p:cNvPr id="22533" name="Picture 5" descr="http://cs6.pikabu.ru/images/big_size_comm/2014-10_5/14139861186016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36096" y="404664"/>
              <a:ext cx="3026171" cy="2008917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6372200" y="2420888"/>
              <a:ext cx="11512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rial" pitchFamily="34" charset="0"/>
                  <a:cs typeface="Arial" pitchFamily="34" charset="0"/>
                </a:rPr>
                <a:t>рыбак</a:t>
              </a:r>
              <a:endParaRPr lang="ru-RU" sz="2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987824" y="4653136"/>
            <a:ext cx="4433703" cy="2033100"/>
            <a:chOff x="2987824" y="4653136"/>
            <a:chExt cx="4433703" cy="2033100"/>
          </a:xfrm>
        </p:grpSpPr>
        <p:pic>
          <p:nvPicPr>
            <p:cNvPr id="22535" name="Picture 7" descr="http://vuchalah.net/images/5351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87824" y="4653136"/>
              <a:ext cx="3210157" cy="203310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6444208" y="5373216"/>
              <a:ext cx="9773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rial" pitchFamily="34" charset="0"/>
                  <a:cs typeface="Arial" pitchFamily="34" charset="0"/>
                </a:rPr>
                <a:t>швея</a:t>
              </a:r>
              <a:endParaRPr lang="ru-RU" sz="24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3140968"/>
            <a:ext cx="8280920" cy="13849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бравшись за топор, избы не срубишь.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Корова черна, да молоко у неё бело.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охоту ехать – собак кормить.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971600" y="476672"/>
            <a:ext cx="2756992" cy="2621905"/>
            <a:chOff x="971600" y="476672"/>
            <a:chExt cx="2756992" cy="2621905"/>
          </a:xfrm>
        </p:grpSpPr>
        <p:pic>
          <p:nvPicPr>
            <p:cNvPr id="21509" name="Picture 5" descr="http://bugaeff.ru/wp-content/gallery/kenart-evropejskij-kulturnyj-most/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476672"/>
              <a:ext cx="2756992" cy="2067744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1475656" y="2636912"/>
              <a:ext cx="1421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rial" pitchFamily="34" charset="0"/>
                  <a:cs typeface="Arial" pitchFamily="34" charset="0"/>
                </a:rPr>
                <a:t>плотник</a:t>
              </a:r>
              <a:endParaRPr lang="ru-RU" sz="2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436096" y="548680"/>
            <a:ext cx="2780463" cy="2549897"/>
            <a:chOff x="5436096" y="548680"/>
            <a:chExt cx="2780463" cy="2549897"/>
          </a:xfrm>
        </p:grpSpPr>
        <p:pic>
          <p:nvPicPr>
            <p:cNvPr id="21511" name="Picture 7" descr="http://k1news.ru/upload/iblock/b21/b21b0730ca88b2c0e5c23c6bf443784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36096" y="548680"/>
              <a:ext cx="2780463" cy="2088232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6228184" y="2636912"/>
              <a:ext cx="12562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rial" pitchFamily="34" charset="0"/>
                  <a:cs typeface="Arial" pitchFamily="34" charset="0"/>
                </a:rPr>
                <a:t>доярка</a:t>
              </a:r>
              <a:endParaRPr lang="ru-RU" sz="2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275856" y="4778538"/>
            <a:ext cx="4340208" cy="1890822"/>
            <a:chOff x="3275856" y="4778538"/>
            <a:chExt cx="4340208" cy="1890822"/>
          </a:xfrm>
        </p:grpSpPr>
        <p:pic>
          <p:nvPicPr>
            <p:cNvPr id="21513" name="Picture 9" descr="http://om-saratov.ru/files/pages/23672/1429680904general_pages_22_April_2015_i23672_oxotnika_sluchaino_zastreliv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75856" y="4778538"/>
              <a:ext cx="2520280" cy="1890822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6228184" y="5733256"/>
              <a:ext cx="13878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rial" pitchFamily="34" charset="0"/>
                  <a:cs typeface="Arial" pitchFamily="34" charset="0"/>
                </a:rPr>
                <a:t>охотник</a:t>
              </a:r>
              <a:endParaRPr lang="ru-RU" sz="24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1720" y="836712"/>
            <a:ext cx="448712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 Black" pitchFamily="34" charset="0"/>
              </a:rPr>
              <a:t>Решите кроссворд</a:t>
            </a:r>
            <a:endParaRPr lang="ru-RU" sz="32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1026" name="Picture 2" descr="http://migrant.ru/wp-content/uploads/2016/08/05.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653136"/>
            <a:ext cx="2520280" cy="1934512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99592" y="1628800"/>
          <a:ext cx="6783211" cy="4567406"/>
        </p:xfrm>
        <a:graphic>
          <a:graphicData uri="http://schemas.openxmlformats.org/drawingml/2006/table">
            <a:tbl>
              <a:tblPr/>
              <a:tblGrid>
                <a:gridCol w="564854"/>
                <a:gridCol w="564854"/>
                <a:gridCol w="564854"/>
                <a:gridCol w="564854"/>
                <a:gridCol w="564854"/>
                <a:gridCol w="565563"/>
                <a:gridCol w="565563"/>
                <a:gridCol w="565563"/>
                <a:gridCol w="565563"/>
                <a:gridCol w="565563"/>
                <a:gridCol w="565563"/>
                <a:gridCol w="565563"/>
              </a:tblGrid>
              <a:tr h="493630">
                <a:tc gridSpan="2"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        1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222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222">
                <a:tc gridSpan="3"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222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09222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9222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9222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9222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9222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1052736"/>
            <a:ext cx="3964547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 Black" pitchFamily="34" charset="0"/>
              </a:rPr>
              <a:t>Проверьте себя:</a:t>
            </a:r>
            <a:endParaRPr lang="ru-RU" sz="32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6" name="Picture 2" descr="http://migrant.ru/wp-content/uploads/2016/08/05.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653136"/>
            <a:ext cx="2520280" cy="1934512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600" y="1916832"/>
          <a:ext cx="6711203" cy="4135356"/>
        </p:xfrm>
        <a:graphic>
          <a:graphicData uri="http://schemas.openxmlformats.org/drawingml/2006/table">
            <a:tbl>
              <a:tblPr/>
              <a:tblGrid>
                <a:gridCol w="558858"/>
                <a:gridCol w="558858"/>
                <a:gridCol w="558858"/>
                <a:gridCol w="558858"/>
                <a:gridCol w="558858"/>
                <a:gridCol w="559559"/>
                <a:gridCol w="559559"/>
                <a:gridCol w="559559"/>
                <a:gridCol w="559559"/>
                <a:gridCol w="559559"/>
                <a:gridCol w="559559"/>
                <a:gridCol w="559559"/>
              </a:tblGrid>
              <a:tr h="459484">
                <a:tc gridSpan="2"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           1   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484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    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484">
                <a:tc gridSpan="3"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484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Ё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9484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484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 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484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484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 С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484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 С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764704"/>
            <a:ext cx="8352928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Прекрасных профессий на свете не счесть,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каждой профессии – слава и честь !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7170" name="Picture 2" descr="http://nopassiveincome.com/wp-content/uploads/2012/09/affilia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132856"/>
            <a:ext cx="7135926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2276872"/>
            <a:ext cx="57606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Arial Black" pitchFamily="34" charset="0"/>
              </a:rPr>
              <a:t>Спасибо </a:t>
            </a:r>
          </a:p>
          <a:p>
            <a:pPr algn="ctr"/>
            <a:r>
              <a:rPr lang="ru-RU" sz="5400" dirty="0" smtClean="0">
                <a:solidFill>
                  <a:srgbClr val="0070C0"/>
                </a:solidFill>
                <a:latin typeface="Arial Black" pitchFamily="34" charset="0"/>
              </a:rPr>
              <a:t>за внимание!!!</a:t>
            </a:r>
            <a:endParaRPr lang="ru-RU" sz="54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95736" y="1052736"/>
            <a:ext cx="504056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меня растут года,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будет и семнадцать.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Где работать мне тогда,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 заниматься?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3" descr="http://vao.mos.ru/upload/medialibrary/d8f/deti-i-professi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9EDEC"/>
              </a:clrFrom>
              <a:clrTo>
                <a:srgbClr val="E9ED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2924944"/>
            <a:ext cx="5112568" cy="3438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528" y="692696"/>
            <a:ext cx="882047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не работает, 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тот и не ест.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Хочешь есть калачи,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сиди на печи.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Труд человека кормит, 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лень портит.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любит труд,  того люди чтут.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 труда не вытащишь и рыбку из пруда.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труде рождаются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en-US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герои.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620688"/>
            <a:ext cx="3456384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1700808"/>
            <a:ext cx="3456384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2636912"/>
            <a:ext cx="3456384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3573016"/>
            <a:ext cx="3456384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4581128"/>
            <a:ext cx="3600400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5589240"/>
            <a:ext cx="3456384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83568" y="764704"/>
            <a:ext cx="806489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http://bestseller.kz/upload/iblock/02b/02b16f165bb413ca377b5d4ed6100a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132856"/>
            <a:ext cx="4752528" cy="336071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grpSp>
        <p:nvGrpSpPr>
          <p:cNvPr id="11" name="Группа 10"/>
          <p:cNvGrpSpPr/>
          <p:nvPr/>
        </p:nvGrpSpPr>
        <p:grpSpPr>
          <a:xfrm>
            <a:off x="323528" y="836712"/>
            <a:ext cx="8280920" cy="914400"/>
            <a:chOff x="539552" y="1556792"/>
            <a:chExt cx="8280920" cy="9144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755576" y="1556792"/>
              <a:ext cx="8064896" cy="9144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73" name="Rectangle 1"/>
            <p:cNvSpPr>
              <a:spLocks noChangeArrowheads="1"/>
            </p:cNvSpPr>
            <p:nvPr/>
          </p:nvSpPr>
          <p:spPr bwMode="auto">
            <a:xfrm>
              <a:off x="539552" y="1700808"/>
              <a:ext cx="813690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СОЛНЦЕ, ТРУД, КРАСИТ, А, ЧЕЛОВЕКА, ЗЕМЛЮ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259632" y="5877272"/>
            <a:ext cx="7216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СОЛНЦЕ КРАСИТ ЗЕМЛЮ, А ЧЕЛОВЕКА ТРУД.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827584" y="1464459"/>
            <a:ext cx="81369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0" y="5013176"/>
            <a:ext cx="7992888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ПРОФЕССИЯ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– это вид труда , который требует от человека определённой подготовки, знаний и умений.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://www.saroblnews.ru/files/pages/32673/1396328597general_pages_i32673_400_shkolnikov_poznakomilis_s_rabochimi_professiyam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88640"/>
            <a:ext cx="5904656" cy="4815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pSp>
        <p:nvGrpSpPr>
          <p:cNvPr id="7" name="Группа 6"/>
          <p:cNvGrpSpPr/>
          <p:nvPr/>
        </p:nvGrpSpPr>
        <p:grpSpPr>
          <a:xfrm>
            <a:off x="755576" y="764704"/>
            <a:ext cx="7704856" cy="2160240"/>
            <a:chOff x="755576" y="764704"/>
            <a:chExt cx="7704856" cy="2160240"/>
          </a:xfrm>
        </p:grpSpPr>
        <p:pic>
          <p:nvPicPr>
            <p:cNvPr id="1026" name="Picture 2" descr="http://www.metronews.ru/goroda-metro/v-kazani-otkroetsja-shkola-fermera/zbOmjC---EFIebmO_ozwESIZEHx_ahA/29d2a75eb875f963878b46b48857928a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5576" y="764704"/>
              <a:ext cx="3262662" cy="2160240"/>
            </a:xfrm>
            <a:prstGeom prst="rect">
              <a:avLst/>
            </a:prstGeom>
            <a:noFill/>
          </p:spPr>
        </p:pic>
        <p:sp>
          <p:nvSpPr>
            <p:cNvPr id="3" name="TextBox 2"/>
            <p:cNvSpPr txBox="1"/>
            <p:nvPr/>
          </p:nvSpPr>
          <p:spPr>
            <a:xfrm>
              <a:off x="4427984" y="1412776"/>
              <a:ext cx="403244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latin typeface="Arial" pitchFamily="34" charset="0"/>
                  <a:cs typeface="Arial" pitchFamily="34" charset="0"/>
                </a:rPr>
                <a:t>Агроном</a:t>
              </a:r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 следит за ростом растений.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67544" y="3717032"/>
            <a:ext cx="8242796" cy="2390785"/>
            <a:chOff x="467544" y="3717032"/>
            <a:chExt cx="8242796" cy="2390785"/>
          </a:xfrm>
        </p:grpSpPr>
        <p:pic>
          <p:nvPicPr>
            <p:cNvPr id="1028" name="Picture 4" descr="http://www.dpa.cv.ua/wp-content/uploads/2016/04/vodolaz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4008" y="3717032"/>
              <a:ext cx="4066332" cy="2304256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467544" y="3861048"/>
              <a:ext cx="4320480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dirty="0">
                  <a:latin typeface="Arial" pitchFamily="34" charset="0"/>
                  <a:cs typeface="Arial" pitchFamily="34" charset="0"/>
                </a:rPr>
                <a:t>В</a:t>
              </a:r>
              <a:r>
                <a:rPr lang="ru-RU" sz="2800" b="1" dirty="0" smtClean="0">
                  <a:latin typeface="Arial" pitchFamily="34" charset="0"/>
                  <a:cs typeface="Arial" pitchFamily="34" charset="0"/>
                </a:rPr>
                <a:t>одолаз</a:t>
              </a:r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800" dirty="0">
                  <a:latin typeface="Arial" pitchFamily="34" charset="0"/>
                  <a:cs typeface="Arial" pitchFamily="34" charset="0"/>
                </a:rPr>
                <a:t>-  профессионал, работающий под водой в водонепроницаемом костюме.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528" y="1268760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погелод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627784" y="980728"/>
            <a:ext cx="6768752" cy="2246769"/>
            <a:chOff x="2123728" y="980728"/>
            <a:chExt cx="6768752" cy="2246769"/>
          </a:xfrm>
        </p:grpSpPr>
        <p:pic>
          <p:nvPicPr>
            <p:cNvPr id="25602" name="Picture 2" descr="http://st.vkonline.ru/image/2b984bf8-3bb8-4b86-a134-0148b6975250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23728" y="980728"/>
              <a:ext cx="2984456" cy="2160240"/>
            </a:xfrm>
            <a:prstGeom prst="rect">
              <a:avLst/>
            </a:prstGeom>
            <a:noFill/>
          </p:spPr>
        </p:pic>
        <p:sp>
          <p:nvSpPr>
            <p:cNvPr id="4" name="Прямоугольник 3"/>
            <p:cNvSpPr/>
            <p:nvPr/>
          </p:nvSpPr>
          <p:spPr>
            <a:xfrm>
              <a:off x="5436096" y="980728"/>
              <a:ext cx="3456384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dirty="0" smtClean="0">
                  <a:latin typeface="Arial" pitchFamily="34" charset="0"/>
                  <a:cs typeface="Arial" pitchFamily="34" charset="0"/>
                </a:rPr>
                <a:t>Логопед - </a:t>
              </a:r>
              <a:r>
                <a:rPr lang="ru-RU" sz="2800" dirty="0">
                  <a:latin typeface="Arial" pitchFamily="34" charset="0"/>
                  <a:cs typeface="Arial" pitchFamily="34" charset="0"/>
                </a:rPr>
                <a:t>специалист </a:t>
              </a:r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ru-RU" sz="2800" dirty="0">
                  <a:latin typeface="Arial" pitchFamily="34" charset="0"/>
                  <a:cs typeface="Arial" pitchFamily="34" charset="0"/>
                </a:rPr>
                <a:t>исправляющий дефекты речи у человека.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51520" y="436510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колутси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736665" y="4005064"/>
            <a:ext cx="6407335" cy="2318777"/>
            <a:chOff x="1907704" y="4005064"/>
            <a:chExt cx="6407335" cy="231877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508104" y="4077072"/>
              <a:ext cx="2806935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dirty="0" smtClean="0">
                  <a:latin typeface="Arial" pitchFamily="34" charset="0"/>
                  <a:cs typeface="Arial" pitchFamily="34" charset="0"/>
                </a:rPr>
                <a:t>Окулист - </a:t>
              </a:r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врач,</a:t>
              </a:r>
              <a:r>
                <a:rPr lang="ru-RU" sz="2800" b="1" dirty="0" smtClean="0">
                  <a:latin typeface="Arial" pitchFamily="34" charset="0"/>
                  <a:cs typeface="Arial" pitchFamily="34" charset="0"/>
                </a:rPr>
                <a:t>  </a:t>
              </a:r>
              <a:r>
                <a:rPr lang="ru-RU" sz="2800" dirty="0">
                  <a:latin typeface="Arial" pitchFamily="34" charset="0"/>
                  <a:cs typeface="Arial" pitchFamily="34" charset="0"/>
                </a:rPr>
                <a:t>специалист по глазным </a:t>
              </a:r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болезням.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5604" name="Picture 4" descr="http://gorod-scherbinka.ru/files/343/images/vzor-006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7704" y="4005064"/>
              <a:ext cx="3024336" cy="201622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1340768"/>
            <a:ext cx="2217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овкатад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681536" y="908720"/>
            <a:ext cx="6462464" cy="2318777"/>
            <a:chOff x="2195736" y="908720"/>
            <a:chExt cx="6462464" cy="2318777"/>
          </a:xfrm>
        </p:grpSpPr>
        <p:pic>
          <p:nvPicPr>
            <p:cNvPr id="24578" name="Picture 2" descr="http://mypathtocitizenship.com/wp-content/uploads/2015/11/immigration-attorney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5736" y="908720"/>
              <a:ext cx="3071072" cy="2304256"/>
            </a:xfrm>
            <a:prstGeom prst="rect">
              <a:avLst/>
            </a:prstGeom>
            <a:noFill/>
          </p:spPr>
        </p:pic>
        <p:sp>
          <p:nvSpPr>
            <p:cNvPr id="4" name="Прямоугольник 3"/>
            <p:cNvSpPr/>
            <p:nvPr/>
          </p:nvSpPr>
          <p:spPr>
            <a:xfrm>
              <a:off x="5436096" y="980728"/>
              <a:ext cx="3222104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dirty="0" smtClean="0">
                  <a:latin typeface="Arial" pitchFamily="34" charset="0"/>
                  <a:cs typeface="Arial" pitchFamily="34" charset="0"/>
                </a:rPr>
                <a:t>Адвокат</a:t>
              </a:r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 – человек, защищающий интересы граждан в суде.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775173" y="4005064"/>
            <a:ext cx="6368827" cy="2304256"/>
            <a:chOff x="2339752" y="4077072"/>
            <a:chExt cx="6368827" cy="23042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652120" y="4221088"/>
              <a:ext cx="3056459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dirty="0">
                  <a:latin typeface="Arial" pitchFamily="34" charset="0"/>
                  <a:cs typeface="Arial" pitchFamily="34" charset="0"/>
                </a:rPr>
                <a:t>Кинолог – </a:t>
              </a:r>
              <a:r>
                <a:rPr lang="ru-RU" sz="2800" dirty="0">
                  <a:latin typeface="Arial" pitchFamily="34" charset="0"/>
                  <a:cs typeface="Arial" pitchFamily="34" charset="0"/>
                </a:rPr>
                <a:t>человек, воспитывающий </a:t>
              </a:r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собак.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4580" name="Picture 4" descr="http://www.kollege38.ru/profsojuznoe/more/1%20%288%29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39752" y="4077072"/>
              <a:ext cx="3072341" cy="2304256"/>
            </a:xfrm>
            <a:prstGeom prst="rect">
              <a:avLst/>
            </a:prstGeom>
            <a:noFill/>
          </p:spPr>
        </p:pic>
      </p:grpSp>
      <p:sp>
        <p:nvSpPr>
          <p:cNvPr id="7" name="TextBox 6"/>
          <p:cNvSpPr txBox="1"/>
          <p:nvPr/>
        </p:nvSpPr>
        <p:spPr>
          <a:xfrm>
            <a:off x="467544" y="4293096"/>
            <a:ext cx="2210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окнигол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539552" y="1484784"/>
            <a:ext cx="8136904" cy="3816424"/>
            <a:chOff x="539552" y="1484784"/>
            <a:chExt cx="8136904" cy="381642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148064" y="1484784"/>
              <a:ext cx="3528392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 </a:t>
              </a:r>
              <a:r>
                <a:rPr lang="ru-RU" sz="2800" b="1" dirty="0">
                  <a:latin typeface="Arial" pitchFamily="34" charset="0"/>
                  <a:cs typeface="Arial" pitchFamily="34" charset="0"/>
                </a:rPr>
                <a:t>Художник</a:t>
              </a:r>
              <a:r>
                <a:rPr lang="ru-RU" sz="2800" dirty="0">
                  <a:latin typeface="Arial" pitchFamily="34" charset="0"/>
                  <a:cs typeface="Arial" pitchFamily="34" charset="0"/>
                </a:rPr>
                <a:t> - человек, создающий произведение любой области творчества (живописи, музыки, скульптуры). </a:t>
              </a:r>
            </a:p>
          </p:txBody>
        </p:sp>
        <p:pic>
          <p:nvPicPr>
            <p:cNvPr id="23554" name="Picture 2" descr="http://www.quaer.ru/_pu/8/2538394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2564904"/>
              <a:ext cx="4108469" cy="2736304"/>
            </a:xfrm>
            <a:prstGeom prst="rect">
              <a:avLst/>
            </a:prstGeom>
            <a:noFill/>
          </p:spPr>
        </p:pic>
      </p:grpSp>
      <p:sp>
        <p:nvSpPr>
          <p:cNvPr id="4" name="TextBox 3"/>
          <p:cNvSpPr txBox="1"/>
          <p:nvPr/>
        </p:nvSpPr>
        <p:spPr>
          <a:xfrm>
            <a:off x="1619672" y="1484784"/>
            <a:ext cx="2625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дукинхож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348</Words>
  <Application>Microsoft Office PowerPoint</Application>
  <PresentationFormat>Экран (4:3)</PresentationFormat>
  <Paragraphs>136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Кристина</dc:creator>
  <cp:lastModifiedBy>Кристина</cp:lastModifiedBy>
  <cp:revision>56</cp:revision>
  <dcterms:created xsi:type="dcterms:W3CDTF">2016-08-29T18:14:41Z</dcterms:created>
  <dcterms:modified xsi:type="dcterms:W3CDTF">2016-10-08T09:42:29Z</dcterms:modified>
</cp:coreProperties>
</file>