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32D0"/>
    <a:srgbClr val="000099"/>
    <a:srgbClr val="094479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882" autoAdjust="0"/>
    <p:restoredTop sz="94640" autoAdjust="0"/>
  </p:normalViewPr>
  <p:slideViewPr>
    <p:cSldViewPr>
      <p:cViewPr varScale="1">
        <p:scale>
          <a:sx n="110" d="100"/>
          <a:sy n="110" d="100"/>
        </p:scale>
        <p:origin x="-20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3214686"/>
            <a:ext cx="8305800" cy="39290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en-US" sz="98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«Environment protection»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-214338"/>
            <a:ext cx="3786214" cy="3657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0"/>
            <a:ext cx="4000528" cy="334064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500042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spc="2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The AIMS</a:t>
            </a:r>
            <a:r>
              <a:rPr lang="ru-RU" sz="5400" b="1" spc="2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:</a:t>
            </a:r>
            <a:endParaRPr lang="ru-RU" sz="5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2285992"/>
            <a:ext cx="821537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marL="17780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практическая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совершенствование навыков чтения, говорения, письма; развитие умения применять на практике изученную лексику;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образовательная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расширение словарного запаса  и общего кругозора;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воспитательная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формирование бережного отношения к окружающей среде, воспитание экологической культуры;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indent="354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развивающая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развитие внимания, языковой догадки, навыков сравнения, сопоставления и формулирования выводов.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8596" y="1428736"/>
            <a:ext cx="82153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знаний, умений и навыков по теме «Защита окружающей среды».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47863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«Hug the earth»</a:t>
            </a:r>
            <a:endParaRPr lang="ru-RU" sz="48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571612"/>
            <a:ext cx="5000660" cy="511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W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alking along feeling free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Feeling the ear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here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w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me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And I love her, she loves me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 hug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 ear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 ear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hugs me.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 ear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is a garden.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It’s a beautiful place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For all living creatures,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For all human race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Helping mo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er Ear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W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 can peacefully roam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W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 all deserve a place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W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e can call our home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72198" y="5500702"/>
            <a:ext cx="15432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solidFill>
                  <a:srgbClr val="000099"/>
                </a:solidFill>
              </a:rPr>
              <a:t>[ ð ]</a:t>
            </a:r>
            <a:endParaRPr lang="ru-RU" sz="6000" b="1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4286256"/>
            <a:ext cx="15328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6000" b="1" dirty="0" smtClean="0">
                <a:solidFill>
                  <a:srgbClr val="000099"/>
                </a:solidFill>
              </a:rPr>
              <a:t>[ θ ]</a:t>
            </a:r>
            <a:endParaRPr lang="ru-RU" sz="6000" b="1" dirty="0" smtClean="0">
              <a:solidFill>
                <a:srgbClr val="0000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3071810"/>
            <a:ext cx="165128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000099"/>
                </a:solidFill>
              </a:rPr>
              <a:t>[ w ]</a:t>
            </a:r>
            <a:endParaRPr lang="ru-RU" sz="6000" b="1" dirty="0" smtClean="0">
              <a:solidFill>
                <a:srgbClr val="000099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0"/>
            <a:ext cx="4786314" cy="321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87154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2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R</a:t>
            </a:r>
            <a:r>
              <a:rPr lang="ru-RU" sz="112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 </a:t>
            </a:r>
            <a:r>
              <a:rPr lang="en-US" sz="112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B I S U H B</a:t>
            </a:r>
            <a:r>
              <a:rPr lang="ru-RU" sz="112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 </a:t>
            </a:r>
            <a:endParaRPr lang="en-US" sz="11200" b="1" i="1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6935698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14348" y="0"/>
            <a:ext cx="72152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2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L T R I T E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7923392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214290"/>
            <a:ext cx="892971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200" b="1" i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E O L C G Y O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7230404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680</TotalTime>
  <Words>178</Words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«Environment protection»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«Environment protection» </dc:title>
  <dc:creator>User</dc:creator>
  <cp:lastModifiedBy>Елена</cp:lastModifiedBy>
  <cp:revision>58</cp:revision>
  <dcterms:created xsi:type="dcterms:W3CDTF">2015-04-28T06:59:24Z</dcterms:created>
  <dcterms:modified xsi:type="dcterms:W3CDTF">2016-10-08T11:54:10Z</dcterms:modified>
</cp:coreProperties>
</file>