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2D0"/>
    <a:srgbClr val="000099"/>
    <a:srgbClr val="094479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82" autoAdjust="0"/>
    <p:restoredTop sz="94640" autoAdjust="0"/>
  </p:normalViewPr>
  <p:slideViewPr>
    <p:cSldViewPr>
      <p:cViewPr varScale="1">
        <p:scale>
          <a:sx n="110" d="100"/>
          <a:sy n="110" d="100"/>
        </p:scale>
        <p:origin x="-20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42852"/>
            <a:ext cx="8715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P T L A E N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26"/>
            <a:ext cx="521497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58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N A R E T U</a:t>
            </a:r>
            <a:endParaRPr lang="ru-RU" sz="112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71612"/>
            <a:ext cx="7048517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900115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I D N U T S Y R</a:t>
            </a:r>
            <a:endParaRPr lang="ru-RU" sz="106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657688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9297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CL _ _N   AND  </a:t>
            </a:r>
            <a:r>
              <a:rPr lang="ru-RU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</a:t>
            </a:r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_RESH   </a:t>
            </a:r>
            <a:endParaRPr lang="ru-RU" sz="66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  <a:p>
            <a:pPr algn="ctr"/>
            <a:r>
              <a:rPr lang="en-US" sz="66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W _TER </a:t>
            </a:r>
            <a:endParaRPr lang="ru-RU" sz="66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000240"/>
            <a:ext cx="7429940" cy="506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682</TotalTime>
  <Words>30</Words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«Environment protection» </dc:title>
  <dc:creator>User</dc:creator>
  <cp:lastModifiedBy>Елена</cp:lastModifiedBy>
  <cp:revision>60</cp:revision>
  <dcterms:created xsi:type="dcterms:W3CDTF">2015-04-28T06:59:24Z</dcterms:created>
  <dcterms:modified xsi:type="dcterms:W3CDTF">2016-10-08T11:58:42Z</dcterms:modified>
</cp:coreProperties>
</file>