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7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9" autoAdjust="0"/>
    <p:restoredTop sz="94777" autoAdjust="0"/>
  </p:normalViewPr>
  <p:slideViewPr>
    <p:cSldViewPr>
      <p:cViewPr varScale="1">
        <p:scale>
          <a:sx n="81" d="100"/>
          <a:sy n="81" d="100"/>
        </p:scale>
        <p:origin x="-87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1960" y="0"/>
            <a:ext cx="4932040" cy="515719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Золотая</a:t>
            </a:r>
            <a:br>
              <a:rPr lang="ru-RU" dirty="0" smtClean="0"/>
            </a:br>
            <a:r>
              <a:rPr lang="ru-RU" dirty="0" smtClean="0"/>
              <a:t>осень.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 </a:t>
            </a:r>
            <a:endParaRPr lang="ru-RU" dirty="0" smtClean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04663"/>
            <a:ext cx="3600400" cy="280831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356992"/>
            <a:ext cx="3600400" cy="309634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79512" y="3032956"/>
            <a:ext cx="3816424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Грибочки.</a:t>
            </a:r>
            <a:endParaRPr lang="ru-RU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6720" y="2348880"/>
            <a:ext cx="4879776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4665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1920" y="3645024"/>
            <a:ext cx="4968552" cy="321297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1"/>
            <a:ext cx="4968551" cy="3717032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501008"/>
            <a:ext cx="5047129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Овал 5"/>
          <p:cNvSpPr/>
          <p:nvPr/>
        </p:nvSpPr>
        <p:spPr>
          <a:xfrm>
            <a:off x="5436096" y="1700808"/>
            <a:ext cx="352839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Волшебное дерево.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0" y="5122603"/>
            <a:ext cx="350668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Осенняя сказка.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1745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84984"/>
            <a:ext cx="9144000" cy="357301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4860032" cy="3284984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2348880"/>
            <a:ext cx="4680520" cy="403244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6992"/>
            <a:ext cx="4427984" cy="3501008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5076056" y="1304764"/>
            <a:ext cx="338437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Букет осени.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931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30</TotalTime>
  <Words>11</Words>
  <Application>Microsoft Office PowerPoint</Application>
  <PresentationFormat>Экран (4:3)</PresentationFormat>
  <Paragraphs>5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Воздушный поток</vt:lpstr>
      <vt:lpstr> Золотая осень.  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Home</cp:lastModifiedBy>
  <cp:revision>5</cp:revision>
  <dcterms:created xsi:type="dcterms:W3CDTF">2016-10-08T06:11:01Z</dcterms:created>
  <dcterms:modified xsi:type="dcterms:W3CDTF">2016-10-08T06:44:08Z</dcterms:modified>
</cp:coreProperties>
</file>