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Default Extension="sldx" ContentType="application/vnd.openxmlformats-officedocument.presentationml.slide"/>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9"/>
  </p:notesMasterIdLst>
  <p:sldIdLst>
    <p:sldId id="256" r:id="rId3"/>
    <p:sldId id="269" r:id="rId4"/>
    <p:sldId id="270" r:id="rId5"/>
    <p:sldId id="271" r:id="rId6"/>
    <p:sldId id="258" r:id="rId7"/>
    <p:sldId id="272" r:id="rId8"/>
    <p:sldId id="273" r:id="rId9"/>
    <p:sldId id="274" r:id="rId10"/>
    <p:sldId id="275" r:id="rId11"/>
    <p:sldId id="276" r:id="rId12"/>
    <p:sldId id="277" r:id="rId13"/>
    <p:sldId id="278" r:id="rId14"/>
    <p:sldId id="279" r:id="rId15"/>
    <p:sldId id="281" r:id="rId16"/>
    <p:sldId id="282" r:id="rId17"/>
    <p:sldId id="280"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2944"/>
    <a:srgbClr val="641828"/>
    <a:srgbClr val="4A1A40"/>
    <a:srgbClr val="241A20"/>
    <a:srgbClr val="AE6D38"/>
    <a:srgbClr val="412B1F"/>
    <a:srgbClr val="1F1F1F"/>
    <a:srgbClr val="323232"/>
    <a:srgbClr val="44183B"/>
    <a:srgbClr val="F8E2D7"/>
  </p:clrMru>
</p:presentationPr>
</file>

<file path=ppt/tableStyles.xml><?xml version="1.0" encoding="utf-8"?>
<a:tblStyleLst xmlns:a="http://schemas.openxmlformats.org/drawingml/2006/main" def="{5C22544A-7EE6-4342-B048-85BDC9FD1C3A}">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8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B66D4C-3F86-4F84-91E3-01435979480C}" type="datetimeFigureOut">
              <a:rPr lang="ru-RU" smtClean="0"/>
              <a:pPr/>
              <a:t>10.11.2015</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D0504C-A3D3-4986-8F7D-C43C1DCF83F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u-RU"/>
          </a:p>
        </p:txBody>
      </p:sp>
      <p:sp>
        <p:nvSpPr>
          <p:cNvPr id="4" name="Slide Number Placeholder 3"/>
          <p:cNvSpPr>
            <a:spLocks noGrp="1"/>
          </p:cNvSpPr>
          <p:nvPr>
            <p:ph type="sldNum" sz="quarter" idx="10"/>
          </p:nvPr>
        </p:nvSpPr>
        <p:spPr/>
        <p:txBody>
          <a:bodyPr/>
          <a:lstStyle/>
          <a:p>
            <a:fld id="{7ED0504C-A3D3-4986-8F7D-C43C1DCF83F7}"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ED0504C-A3D3-4986-8F7D-C43C1DCF83F7}" type="slidenum">
              <a:rPr lang="ru-RU" smtClean="0"/>
              <a:pPr/>
              <a:t>15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scene3d>
              <a:camera prst="perspectiveRelaxedModerately">
                <a:rot lat="19800000" lon="0" rev="0"/>
              </a:camera>
              <a:lightRig rig="threePt" dir="t"/>
            </a:scene3d>
            <a:sp3d extrusionH="57150" prstMaterial="dkEdge">
              <a:bevelT w="38100" h="38100"/>
              <a:bevelB w="82550" h="38100" prst="coolSlant"/>
            </a:sp3d>
          </a:bodyPr>
          <a:lstStyle>
            <a:lvl1pPr>
              <a:defRPr>
                <a:ln>
                  <a:gradFill>
                    <a:gsLst>
                      <a:gs pos="0">
                        <a:schemeClr val="accent1">
                          <a:lumMod val="50000"/>
                        </a:schemeClr>
                      </a:gs>
                      <a:gs pos="50000">
                        <a:schemeClr val="accent1">
                          <a:tint val="44500"/>
                          <a:satMod val="160000"/>
                        </a:schemeClr>
                      </a:gs>
                      <a:gs pos="100000">
                        <a:schemeClr val="accent1">
                          <a:tint val="23500"/>
                          <a:satMod val="160000"/>
                        </a:schemeClr>
                      </a:gs>
                    </a:gsLst>
                    <a:lin ang="5400000" scaled="0"/>
                  </a:gradFill>
                </a:ln>
                <a:gradFill flip="none" rotWithShape="1">
                  <a:gsLst>
                    <a:gs pos="0">
                      <a:schemeClr val="accent1">
                        <a:lumMod val="50000"/>
                      </a:schemeClr>
                    </a:gs>
                    <a:gs pos="50000">
                      <a:schemeClr val="accent1">
                        <a:tint val="44500"/>
                        <a:satMod val="160000"/>
                      </a:schemeClr>
                    </a:gs>
                    <a:gs pos="100000">
                      <a:schemeClr val="accent1">
                        <a:tint val="23500"/>
                        <a:satMod val="160000"/>
                      </a:schemeClr>
                    </a:gs>
                    <a:gs pos="100000">
                      <a:schemeClr val="accent1">
                        <a:tint val="23500"/>
                        <a:satMod val="160000"/>
                        <a:alpha val="79000"/>
                      </a:schemeClr>
                    </a:gs>
                  </a:gsLst>
                  <a:lin ang="5400000" scaled="0"/>
                  <a:tileRect/>
                </a:gradFill>
                <a:effectLst>
                  <a:outerShdw blurRad="241300" dist="38100" dir="5400000" rotWithShape="0">
                    <a:schemeClr val="bg2">
                      <a:lumMod val="10000"/>
                      <a:alpha val="30000"/>
                    </a:schemeClr>
                  </a:outerShdw>
                </a:effectLst>
              </a:defRPr>
            </a:lvl1pPr>
          </a:lstStyle>
          <a:p>
            <a:r>
              <a:rPr lang="ru-RU" smtClean="0"/>
              <a:t>Образец заголовка</a:t>
            </a:r>
            <a:endParaRPr lang="ru-RU" dirty="0"/>
          </a:p>
        </p:txBody>
      </p:sp>
      <p:sp>
        <p:nvSpPr>
          <p:cNvPr id="3" name="Subtitle 2"/>
          <p:cNvSpPr>
            <a:spLocks noGrp="1"/>
          </p:cNvSpPr>
          <p:nvPr>
            <p:ph type="subTitle" idx="1"/>
          </p:nvPr>
        </p:nvSpPr>
        <p:spPr>
          <a:xfrm>
            <a:off x="1371600" y="3886200"/>
            <a:ext cx="6400800" cy="1752600"/>
          </a:xfrm>
        </p:spPr>
        <p:txBody>
          <a:bodyPr>
            <a:scene3d>
              <a:camera prst="orthographicFront"/>
              <a:lightRig rig="threePt" dir="t"/>
            </a:scene3d>
            <a:sp3d extrusionH="57150" contourW="12700">
              <a:bevelT w="82550" h="38100" prst="coolSlant"/>
              <a:contourClr>
                <a:schemeClr val="bg2">
                  <a:lumMod val="25000"/>
                </a:schemeClr>
              </a:contourClr>
            </a:sp3d>
          </a:bodyPr>
          <a:lstStyle>
            <a:lvl1pPr marL="0" indent="0" algn="ctr">
              <a:buNone/>
              <a:defRPr>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Date Placeholder 3"/>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Date Placeholder 4"/>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ru-RU"/>
          </a:p>
        </p:txBody>
      </p:sp>
      <p:sp>
        <p:nvSpPr>
          <p:cNvPr id="3" name="Text Placeholder 2"/>
          <p:cNvSpPr>
            <a:spLocks noGrp="1"/>
          </p:cNvSpPr>
          <p:nvPr>
            <p:ph type="body" idx="1"/>
          </p:nvPr>
        </p:nvSpPr>
        <p:spPr>
          <a:xfrm>
            <a:off x="457200" y="1535112"/>
            <a:ext cx="4040188" cy="965193"/>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500305"/>
            <a:ext cx="4040188" cy="36258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Text Placeholder 4"/>
          <p:cNvSpPr>
            <a:spLocks noGrp="1"/>
          </p:cNvSpPr>
          <p:nvPr>
            <p:ph type="body" sz="quarter" idx="3"/>
          </p:nvPr>
        </p:nvSpPr>
        <p:spPr>
          <a:xfrm>
            <a:off x="4645025" y="1535112"/>
            <a:ext cx="4041775" cy="965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500305"/>
            <a:ext cx="4041775" cy="36258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Date Placeholder 6"/>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Date Placeholder 2"/>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ru-RU"/>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Date Placeholder 3"/>
          <p:cNvSpPr>
            <a:spLocks noGrp="1"/>
          </p:cNvSpPr>
          <p:nvPr>
            <p:ph type="dt" sz="half" idx="10"/>
          </p:nvPr>
        </p:nvSpPr>
        <p:spPr/>
        <p:txBody>
          <a:bodyPr/>
          <a:lstStyle/>
          <a:p>
            <a:fld id="{01AA5F26-DA64-4D27-9D2D-D1B6044C96BB}" type="datetimeFigureOut">
              <a:rPr lang="ru-RU" smtClean="0"/>
              <a:pPr/>
              <a:t>10.11.2015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120E37-A118-41DF-B88C-D135393E628D}" type="slidenum">
              <a:rPr lang="ru-RU" smtClean="0"/>
              <a:pPr/>
              <a:t>‹#›</a:t>
            </a:fld>
            <a:endParaRPr lang="ru-RU"/>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5984" y="571480"/>
            <a:ext cx="6400816" cy="846158"/>
          </a:xfrm>
          <a:prstGeom prst="rect">
            <a:avLst/>
          </a:prstGeom>
        </p:spPr>
        <p:txBody>
          <a:bodyPr vert="horz" lIns="91440" tIns="45720" rIns="91440" bIns="45720" rtlCol="0" anchor="ctr">
            <a:noAutofit/>
            <a:scene3d>
              <a:camera prst="perspectiveRelaxedModerately">
                <a:rot lat="19800000" lon="0" rev="0"/>
              </a:camera>
              <a:lightRig rig="threePt" dir="t"/>
            </a:scene3d>
            <a:sp3d extrusionH="57150" prstMaterial="dkEdge">
              <a:bevelT w="38100" h="38100"/>
              <a:bevelB w="82550" h="38100" prst="coolSlant"/>
            </a:sp3d>
          </a:bodyPr>
          <a:lstStyle/>
          <a:p>
            <a:r>
              <a:rPr lang="ru-RU" smtClean="0"/>
              <a:t>Образец заголовка</a:t>
            </a:r>
            <a:endParaRPr lang="ru-RU" dirty="0"/>
          </a:p>
        </p:txBody>
      </p:sp>
      <p:sp>
        <p:nvSpPr>
          <p:cNvPr id="3" name="Text Placeholder 2"/>
          <p:cNvSpPr>
            <a:spLocks noGrp="1"/>
          </p:cNvSpPr>
          <p:nvPr>
            <p:ph type="body" idx="1"/>
          </p:nvPr>
        </p:nvSpPr>
        <p:spPr>
          <a:xfrm>
            <a:off x="1214414" y="1600200"/>
            <a:ext cx="7472386"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AA5F26-DA64-4D27-9D2D-D1B6044C96BB}" type="datetimeFigureOut">
              <a:rPr lang="ru-RU" smtClean="0"/>
              <a:pPr/>
              <a:t>10.11.2015</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120E37-A118-41DF-B88C-D135393E628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ransition spd="slow">
    <p:fade thruBlk="1"/>
  </p:transition>
  <p:txStyles>
    <p:titleStyle>
      <a:lvl1pPr algn="ctr" defTabSz="914400" rtl="0" eaLnBrk="1" latinLnBrk="0" hangingPunct="1">
        <a:spcBef>
          <a:spcPct val="0"/>
        </a:spcBef>
        <a:buNone/>
        <a:defRPr lang="ru-RU" sz="3200" kern="1200" dirty="0">
          <a:ln>
            <a:gradFill>
              <a:gsLst>
                <a:gs pos="0">
                  <a:schemeClr val="accent1">
                    <a:lumMod val="50000"/>
                  </a:schemeClr>
                </a:gs>
                <a:gs pos="50000">
                  <a:schemeClr val="accent1">
                    <a:tint val="44500"/>
                    <a:satMod val="160000"/>
                  </a:schemeClr>
                </a:gs>
                <a:gs pos="100000">
                  <a:schemeClr val="accent1">
                    <a:tint val="23500"/>
                    <a:satMod val="160000"/>
                  </a:schemeClr>
                </a:gs>
              </a:gsLst>
              <a:lin ang="5400000" scaled="0"/>
            </a:gradFill>
          </a:ln>
          <a:gradFill flip="none" rotWithShape="1">
            <a:gsLst>
              <a:gs pos="0">
                <a:schemeClr val="accent1">
                  <a:lumMod val="50000"/>
                </a:schemeClr>
              </a:gs>
              <a:gs pos="50000">
                <a:schemeClr val="accent1">
                  <a:tint val="44500"/>
                  <a:satMod val="160000"/>
                </a:schemeClr>
              </a:gs>
              <a:gs pos="100000">
                <a:schemeClr val="accent1">
                  <a:tint val="23500"/>
                  <a:satMod val="160000"/>
                </a:schemeClr>
              </a:gs>
              <a:gs pos="100000">
                <a:schemeClr val="accent1">
                  <a:tint val="23500"/>
                  <a:satMod val="160000"/>
                  <a:alpha val="79000"/>
                </a:schemeClr>
              </a:gs>
            </a:gsLst>
            <a:lin ang="5400000" scaled="0"/>
            <a:tileRect/>
          </a:gradFill>
          <a:effectLst>
            <a:outerShdw blurRad="241300" dist="38100" dir="5400000" rotWithShape="0">
              <a:schemeClr val="bg2">
                <a:lumMod val="10000"/>
                <a:alpha val="30000"/>
              </a:schemeClr>
            </a:outerShdw>
          </a:effectLst>
          <a:latin typeface="+mj-lt"/>
          <a:ea typeface="+mj-ea"/>
          <a:cs typeface="+mj-cs"/>
        </a:defRPr>
      </a:lvl1pPr>
    </p:titleStyle>
    <p:bodyStyle>
      <a:lvl1pPr marL="342900" indent="-342900" algn="l" defTabSz="914400" rtl="0" eaLnBrk="1" latinLnBrk="0" hangingPunct="1">
        <a:spcBef>
          <a:spcPct val="20000"/>
        </a:spcBef>
        <a:buFontTx/>
        <a:buBlip>
          <a:blip r:embed="rId13"/>
        </a:buBlip>
        <a:defRPr sz="2800" kern="1200">
          <a:solidFill>
            <a:schemeClr val="accent5">
              <a:lumMod val="50000"/>
            </a:schemeClr>
          </a:solidFill>
          <a:latin typeface="+mn-lt"/>
          <a:ea typeface="+mn-ea"/>
          <a:cs typeface="+mn-cs"/>
        </a:defRPr>
      </a:lvl1pPr>
      <a:lvl2pPr marL="742950" indent="-285750" algn="l" defTabSz="914400" rtl="0" eaLnBrk="1" latinLnBrk="0" hangingPunct="1">
        <a:spcBef>
          <a:spcPct val="20000"/>
        </a:spcBef>
        <a:buFontTx/>
        <a:buBlip>
          <a:blip r:embed="rId13"/>
        </a:buBlip>
        <a:defRPr sz="2800" i="1" kern="1200">
          <a:solidFill>
            <a:schemeClr val="tx1"/>
          </a:solidFill>
          <a:latin typeface="+mn-lt"/>
          <a:ea typeface="+mn-ea"/>
          <a:cs typeface="+mn-cs"/>
        </a:defRPr>
      </a:lvl2pPr>
      <a:lvl3pPr marL="1143000" indent="-228600" algn="l" defTabSz="914400" rtl="0" eaLnBrk="1" latinLnBrk="0" hangingPunct="1">
        <a:spcBef>
          <a:spcPct val="20000"/>
        </a:spcBef>
        <a:buFontTx/>
        <a:buBlip>
          <a:blip r:embed="rId13"/>
        </a:buBlip>
        <a:defRPr sz="2400" kern="1200">
          <a:solidFill>
            <a:schemeClr val="tx1"/>
          </a:solidFill>
          <a:latin typeface="+mn-lt"/>
          <a:ea typeface="+mn-ea"/>
          <a:cs typeface="+mn-cs"/>
        </a:defRPr>
      </a:lvl3pPr>
      <a:lvl4pPr marL="1600200" indent="-228600" algn="l" defTabSz="914400" rtl="0" eaLnBrk="1" latinLnBrk="0" hangingPunct="1">
        <a:spcBef>
          <a:spcPct val="20000"/>
        </a:spcBef>
        <a:buFontTx/>
        <a:buBlip>
          <a:blip r:embed="rId13"/>
        </a:buBlip>
        <a:defRPr sz="2000" kern="1200">
          <a:solidFill>
            <a:schemeClr val="tx1"/>
          </a:solidFill>
          <a:latin typeface="+mn-lt"/>
          <a:ea typeface="+mn-ea"/>
          <a:cs typeface="+mn-cs"/>
        </a:defRPr>
      </a:lvl4pPr>
      <a:lvl5pPr marL="2057400" indent="-228600" algn="l" defTabSz="914400" rtl="0" eaLnBrk="1" latinLnBrk="0" hangingPunct="1">
        <a:spcBef>
          <a:spcPct val="20000"/>
        </a:spcBef>
        <a:buFontTx/>
        <a:buBlip>
          <a:blip r:embed="rId13"/>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Office_PowerPoint_Slide1.sld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571480"/>
            <a:ext cx="7886728" cy="3929090"/>
          </a:xfrm>
        </p:spPr>
        <p:txBody>
          <a:bodyPr/>
          <a:lstStyle/>
          <a:p>
            <a:pPr>
              <a:lnSpc>
                <a:spcPct val="90000"/>
              </a:lnSpc>
            </a:pPr>
            <a:r>
              <a:rPr lang="en-US" sz="9600" b="1" dirty="0" smtClean="0">
                <a:ln w="28575" cmpd="sng">
                  <a:solidFill>
                    <a:schemeClr val="tx2">
                      <a:lumMod val="40000"/>
                      <a:lumOff val="60000"/>
                    </a:schemeClr>
                  </a:solidFill>
                  <a:prstDash val="solid"/>
                  <a:miter lim="800000"/>
                </a:ln>
                <a:gradFill flip="none" rotWithShape="1">
                  <a:gsLst>
                    <a:gs pos="10000">
                      <a:schemeClr val="accent1">
                        <a:tint val="63000"/>
                        <a:sat val="105000"/>
                      </a:schemeClr>
                    </a:gs>
                    <a:gs pos="90000">
                      <a:schemeClr val="accent1">
                        <a:shade val="50000"/>
                        <a:satMod val="100000"/>
                      </a:schemeClr>
                    </a:gs>
                  </a:gsLst>
                  <a:lin ang="5400000" scaled="1"/>
                  <a:tileRect/>
                </a:gradFill>
                <a:effectLst>
                  <a:glow rad="63500">
                    <a:schemeClr val="accent5">
                      <a:satMod val="175000"/>
                      <a:alpha val="40000"/>
                    </a:schemeClr>
                  </a:glow>
                  <a:outerShdw blurRad="50800" dist="38100" dir="2700000" algn="tl" rotWithShape="0">
                    <a:prstClr val="black">
                      <a:alpha val="40000"/>
                    </a:prstClr>
                  </a:outerShdw>
                  <a:reflection blurRad="6350" stA="60000" endA="900" endPos="58000" dir="5400000" sy="-100000" algn="bl" rotWithShape="0"/>
                </a:effectLst>
              </a:rPr>
              <a:t>Edward </a:t>
            </a:r>
            <a:r>
              <a:rPr lang="en-US" sz="9600" b="1" dirty="0" err="1" smtClean="0">
                <a:ln w="28575" cmpd="sng">
                  <a:solidFill>
                    <a:schemeClr val="tx2">
                      <a:lumMod val="40000"/>
                      <a:lumOff val="60000"/>
                    </a:schemeClr>
                  </a:solidFill>
                  <a:prstDash val="solid"/>
                  <a:miter lim="800000"/>
                </a:ln>
                <a:gradFill flip="none" rotWithShape="1">
                  <a:gsLst>
                    <a:gs pos="10000">
                      <a:schemeClr val="accent1">
                        <a:tint val="63000"/>
                        <a:sat val="105000"/>
                      </a:schemeClr>
                    </a:gs>
                    <a:gs pos="90000">
                      <a:schemeClr val="accent1">
                        <a:shade val="50000"/>
                        <a:satMod val="100000"/>
                      </a:schemeClr>
                    </a:gs>
                  </a:gsLst>
                  <a:lin ang="5400000" scaled="1"/>
                  <a:tileRect/>
                </a:gradFill>
                <a:effectLst>
                  <a:glow rad="63500">
                    <a:schemeClr val="accent5">
                      <a:satMod val="175000"/>
                      <a:alpha val="40000"/>
                    </a:schemeClr>
                  </a:glow>
                  <a:outerShdw blurRad="50800" dist="38100" dir="2700000" algn="tl" rotWithShape="0">
                    <a:prstClr val="black">
                      <a:alpha val="40000"/>
                    </a:prstClr>
                  </a:outerShdw>
                  <a:reflection blurRad="6350" stA="60000" endA="900" endPos="58000" dir="5400000" sy="-100000" algn="bl" rotWithShape="0"/>
                </a:effectLst>
              </a:rPr>
              <a:t>Lеаг'</a:t>
            </a:r>
            <a:r>
              <a:rPr lang="en-US" sz="9600" b="1" dirty="0" err="1" smtClean="0">
                <a:ln w="28575" cmpd="sng">
                  <a:solidFill>
                    <a:schemeClr val="tx2">
                      <a:lumMod val="40000"/>
                      <a:lumOff val="60000"/>
                    </a:schemeClr>
                  </a:solidFill>
                  <a:prstDash val="solid"/>
                  <a:miter lim="800000"/>
                </a:ln>
                <a:gradFill flip="none" rotWithShape="1">
                  <a:gsLst>
                    <a:gs pos="10000">
                      <a:schemeClr val="accent1">
                        <a:tint val="63000"/>
                        <a:sat val="105000"/>
                      </a:schemeClr>
                    </a:gs>
                    <a:gs pos="90000">
                      <a:schemeClr val="accent1">
                        <a:shade val="50000"/>
                        <a:satMod val="100000"/>
                      </a:schemeClr>
                    </a:gs>
                  </a:gsLst>
                  <a:lin ang="5400000" scaled="1"/>
                  <a:tileRect/>
                </a:gradFill>
                <a:effectLst>
                  <a:glow rad="63500">
                    <a:schemeClr val="accent5">
                      <a:satMod val="175000"/>
                      <a:alpha val="40000"/>
                    </a:schemeClr>
                  </a:glow>
                  <a:outerShdw blurRad="50800" dist="38100" dir="2700000" algn="tl" rotWithShape="0">
                    <a:prstClr val="black">
                      <a:alpha val="40000"/>
                    </a:prstClr>
                  </a:outerShdw>
                  <a:reflection blurRad="6350" stA="60000" endA="900" endPos="58000" dir="5400000" sy="-100000" algn="bl" rotWithShape="0"/>
                </a:effectLst>
              </a:rPr>
              <a:t>s</a:t>
            </a:r>
            <a:r>
              <a:rPr lang="en-US" sz="9600" b="1" dirty="0" smtClean="0">
                <a:ln w="28575" cmpd="sng">
                  <a:solidFill>
                    <a:schemeClr val="tx2">
                      <a:lumMod val="40000"/>
                      <a:lumOff val="60000"/>
                    </a:schemeClr>
                  </a:solidFill>
                  <a:prstDash val="solid"/>
                  <a:miter lim="800000"/>
                </a:ln>
                <a:gradFill flip="none" rotWithShape="1">
                  <a:gsLst>
                    <a:gs pos="10000">
                      <a:schemeClr val="accent1">
                        <a:tint val="63000"/>
                        <a:sat val="105000"/>
                      </a:schemeClr>
                    </a:gs>
                    <a:gs pos="90000">
                      <a:schemeClr val="accent1">
                        <a:shade val="50000"/>
                        <a:satMod val="100000"/>
                      </a:schemeClr>
                    </a:gs>
                  </a:gsLst>
                  <a:lin ang="5400000" scaled="1"/>
                  <a:tileRect/>
                </a:gradFill>
                <a:effectLst>
                  <a:glow rad="63500">
                    <a:schemeClr val="accent5">
                      <a:satMod val="175000"/>
                      <a:alpha val="40000"/>
                    </a:schemeClr>
                  </a:glow>
                  <a:outerShdw blurRad="50800" dist="38100" dir="2700000" algn="tl" rotWithShape="0">
                    <a:prstClr val="black">
                      <a:alpha val="40000"/>
                    </a:prstClr>
                  </a:outerShdw>
                  <a:reflection blurRad="6350" stA="60000" endA="900" endPos="58000" dir="5400000" sy="-100000" algn="bl" rotWithShape="0"/>
                </a:effectLst>
              </a:rPr>
              <a:t> l</a:t>
            </a:r>
            <a:r>
              <a:rPr lang="en-US" sz="9600" b="1" dirty="0" smtClean="0">
                <a:ln w="28575" cmpd="sng">
                  <a:solidFill>
                    <a:schemeClr val="tx2">
                      <a:lumMod val="40000"/>
                      <a:lumOff val="60000"/>
                    </a:schemeClr>
                  </a:solidFill>
                  <a:prstDash val="solid"/>
                  <a:miter lim="800000"/>
                </a:ln>
                <a:gradFill flip="none" rotWithShape="1">
                  <a:gsLst>
                    <a:gs pos="10000">
                      <a:schemeClr val="accent1">
                        <a:tint val="63000"/>
                        <a:sat val="105000"/>
                      </a:schemeClr>
                    </a:gs>
                    <a:gs pos="90000">
                      <a:schemeClr val="accent1">
                        <a:shade val="50000"/>
                        <a:satMod val="100000"/>
                      </a:schemeClr>
                    </a:gs>
                  </a:gsLst>
                  <a:lin ang="5400000" scaled="1"/>
                  <a:tileRect/>
                </a:gradFill>
                <a:effectLst>
                  <a:glow rad="63500">
                    <a:schemeClr val="accent5">
                      <a:satMod val="175000"/>
                      <a:alpha val="40000"/>
                    </a:schemeClr>
                  </a:glow>
                  <a:outerShdw blurRad="50800" dist="38100" dir="2700000" algn="tl" rotWithShape="0">
                    <a:prstClr val="black">
                      <a:alpha val="40000"/>
                    </a:prstClr>
                  </a:outerShdw>
                  <a:reflection blurRad="6350" stA="60000" endA="900" endPos="58000" dir="5400000" sy="-100000" algn="bl" rotWithShape="0"/>
                </a:effectLst>
              </a:rPr>
              <a:t>imericks</a:t>
            </a:r>
            <a:endParaRPr lang="ru-RU" sz="9600" b="1" dirty="0">
              <a:ln w="28575" cmpd="sng">
                <a:solidFill>
                  <a:schemeClr val="tx2">
                    <a:lumMod val="40000"/>
                    <a:lumOff val="60000"/>
                  </a:schemeClr>
                </a:solidFill>
                <a:prstDash val="solid"/>
                <a:miter lim="800000"/>
              </a:ln>
              <a:gradFill flip="none" rotWithShape="1">
                <a:gsLst>
                  <a:gs pos="10000">
                    <a:schemeClr val="accent1">
                      <a:tint val="63000"/>
                      <a:sat val="105000"/>
                    </a:schemeClr>
                  </a:gs>
                  <a:gs pos="90000">
                    <a:schemeClr val="accent1">
                      <a:shade val="50000"/>
                      <a:satMod val="100000"/>
                    </a:schemeClr>
                  </a:gs>
                </a:gsLst>
                <a:lin ang="5400000" scaled="1"/>
                <a:tileRect/>
              </a:gradFill>
              <a:effectLst>
                <a:glow rad="63500">
                  <a:schemeClr val="accent5">
                    <a:satMod val="175000"/>
                    <a:alpha val="40000"/>
                  </a:schemeClr>
                </a:glow>
                <a:outerShdw blurRad="50800" dist="38100" dir="2700000" algn="tl" rotWithShape="0">
                  <a:prstClr val="black">
                    <a:alpha val="40000"/>
                  </a:prstClr>
                </a:outerShdw>
                <a:reflection blurRad="6350" stA="60000" endA="900" endPos="58000" dir="5400000" sy="-100000" algn="bl" rotWithShape="0"/>
              </a:effectLst>
            </a:endParaRPr>
          </a:p>
        </p:txBody>
      </p:sp>
      <p:sp>
        <p:nvSpPr>
          <p:cNvPr id="3" name="Subtitle 2"/>
          <p:cNvSpPr>
            <a:spLocks noGrp="1"/>
          </p:cNvSpPr>
          <p:nvPr>
            <p:ph type="subTitle" idx="1"/>
          </p:nvPr>
        </p:nvSpPr>
        <p:spPr>
          <a:xfrm>
            <a:off x="0" y="4714884"/>
            <a:ext cx="9144000" cy="2143116"/>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marL="3138488" indent="-2960688" algn="l">
              <a:tabLst>
                <a:tab pos="811213" algn="l"/>
              </a:tabLst>
            </a:pPr>
            <a:r>
              <a:rPr lang="ru-RU" b="1"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Автор презентации: </a:t>
            </a: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ученик 9 «Б» </a:t>
            </a: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класса </a:t>
            </a:r>
            <a:endPar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endParaRPr>
          </a:p>
          <a:p>
            <a:pPr marL="2784475" indent="-95250" algn="l">
              <a:tabLst>
                <a:tab pos="811213" algn="l"/>
              </a:tabLst>
            </a:pP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       МБОУ «СОШ №18 им. </a:t>
            </a: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А.С. Сергеева»</a:t>
            </a: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                     </a:t>
            </a:r>
            <a:endPar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endParaRPr>
          </a:p>
          <a:p>
            <a:pPr indent="2784475" algn="l">
              <a:tabLst>
                <a:tab pos="811213" algn="l"/>
              </a:tabLst>
            </a:pP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      Хлебунов Дмитрий</a:t>
            </a:r>
          </a:p>
          <a:p>
            <a:pPr indent="177800" algn="l">
              <a:tabLst>
                <a:tab pos="811213" algn="l"/>
              </a:tabLst>
            </a:pPr>
            <a:r>
              <a:rPr lang="ru-RU" b="1"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Руководитель</a:t>
            </a: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          учитель англ. языка</a:t>
            </a:r>
          </a:p>
          <a:p>
            <a:pPr indent="177800" algn="l">
              <a:tabLst>
                <a:tab pos="811213" algn="l"/>
              </a:tabLst>
            </a:pP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                                   МБОУ </a:t>
            </a: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«СОШ №18 им. А.С. Сергеева»</a:t>
            </a:r>
          </a:p>
          <a:p>
            <a:pPr marL="2784475" indent="-2784475" algn="l">
              <a:tabLst>
                <a:tab pos="811213" algn="l"/>
              </a:tabLst>
            </a:pPr>
            <a:r>
              <a:rPr lang="ru-RU" b="1"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     </a:t>
            </a:r>
            <a:r>
              <a:rPr lang="en-US" b="1"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		</a:t>
            </a:r>
            <a:r>
              <a:rPr lang="ru-RU" b="1"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     </a:t>
            </a:r>
            <a:r>
              <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rPr>
              <a:t>Харитонова Елена Анатольевна</a:t>
            </a:r>
            <a:endParaRPr lang="ru-RU" dirty="0" smtClean="0">
              <a:ln w="6350" cmpd="sng">
                <a:solidFill>
                  <a:schemeClr val="tx2">
                    <a:lumMod val="75000"/>
                  </a:schemeClr>
                </a:solidFill>
                <a:prstDash val="solid"/>
              </a:ln>
              <a:solidFill>
                <a:schemeClr val="tx2">
                  <a:lumMod val="40000"/>
                  <a:lumOff val="60000"/>
                </a:schemeClr>
              </a:solidFill>
              <a:effectLst>
                <a:outerShdw blurRad="50800" dist="38100" dir="2700000" algn="tl" rotWithShape="0">
                  <a:prstClr val="black">
                    <a:alpha val="40000"/>
                  </a:prstClr>
                </a:outerShdw>
                <a:reflection blurRad="6350" stA="55000" endA="300" endPos="45500" dir="5400000" sy="-100000" algn="bl" rotWithShape="0"/>
              </a:effectLst>
              <a:latin typeface="Bookman Old Style" pitchFamily="18" charset="0"/>
            </a:endParaRPr>
          </a:p>
          <a:p>
            <a:endParaRPr lang="ru-RU" dirty="0">
              <a:ln>
                <a:solidFill>
                  <a:schemeClr val="tx2">
                    <a:lumMod val="75000"/>
                  </a:schemeClr>
                </a:solidFill>
              </a:ln>
              <a:solidFill>
                <a:schemeClr val="tx2">
                  <a:lumMod val="40000"/>
                  <a:lumOff val="60000"/>
                </a:schemeClr>
              </a:solidFill>
              <a:effectLst>
                <a:glow rad="139700">
                  <a:schemeClr val="accent2">
                    <a:satMod val="175000"/>
                    <a:alpha val="40000"/>
                  </a:schemeClr>
                </a:glow>
              </a:effectLst>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anim calcmode="lin" valueType="num">
                                      <p:cBhvr>
                                        <p:cTn id="8" dur="3000" fill="hold"/>
                                        <p:tgtEl>
                                          <p:spTgt spid="2"/>
                                        </p:tgtEl>
                                        <p:attrNameLst>
                                          <p:attrName>ppt_x</p:attrName>
                                        </p:attrNameLst>
                                      </p:cBhvr>
                                      <p:tavLst>
                                        <p:tav tm="0">
                                          <p:val>
                                            <p:strVal val="#ppt_x"/>
                                          </p:val>
                                        </p:tav>
                                        <p:tav tm="100000">
                                          <p:val>
                                            <p:strVal val="#ppt_x"/>
                                          </p:val>
                                        </p:tav>
                                      </p:tavLst>
                                    </p:anim>
                                    <p:anim calcmode="lin" valueType="num">
                                      <p:cBhvr>
                                        <p:cTn id="9" dur="3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4"/>
          <p:cNvSpPr txBox="1">
            <a:spLocks/>
          </p:cNvSpPr>
          <p:nvPr/>
        </p:nvSpPr>
        <p:spPr>
          <a:xfrm>
            <a:off x="2214546" y="214290"/>
            <a:ext cx="6786610" cy="1077218"/>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91440" tIns="45720" rIns="91440" bIns="45720" rtlCol="0" anchor="ctr">
            <a:spAutoFit/>
            <a:scene3d>
              <a:camera prst="perspectiveFront"/>
              <a:lightRig rig="threePt" dir="t"/>
            </a:scene3d>
            <a:sp3d extrusionH="57150" prstMaterial="dkEdge">
              <a:bevelT w="38100" h="38100"/>
              <a:bevelB w="82550" h="38100" prst="coolSlant"/>
            </a:sp3d>
          </a:bodyPr>
          <a:lstStyle/>
          <a:p>
            <a:pPr algn="ctr">
              <a:spcBef>
                <a:spcPct val="0"/>
              </a:spcBef>
            </a:pPr>
            <a:r>
              <a:rPr lang="en-US" sz="32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Limericks</a:t>
            </a:r>
            <a:r>
              <a:rPr lang="en-US" sz="32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 by Edward Lear </a:t>
            </a:r>
            <a:r>
              <a:rPr lang="en-US" sz="32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from </a:t>
            </a:r>
          </a:p>
          <a:p>
            <a:pPr algn="ctr">
              <a:spcBef>
                <a:spcPct val="0"/>
              </a:spcBef>
            </a:pPr>
            <a:r>
              <a:rPr lang="en-US" sz="32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a:t>
            </a:r>
            <a:r>
              <a:rPr lang="en-US" sz="32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A book of Nonsense</a:t>
            </a:r>
            <a:r>
              <a:rPr lang="en-US" sz="32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a:t>
            </a:r>
            <a:endParaRPr lang="en-US" sz="32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endParaRPr>
          </a:p>
        </p:txBody>
      </p:sp>
      <p:sp>
        <p:nvSpPr>
          <p:cNvPr id="5" name="Содержимое 3"/>
          <p:cNvSpPr txBox="1">
            <a:spLocks/>
          </p:cNvSpPr>
          <p:nvPr/>
        </p:nvSpPr>
        <p:spPr>
          <a:xfrm>
            <a:off x="285720" y="4286232"/>
            <a:ext cx="7286644" cy="2571768"/>
          </a:xfrm>
          <a:prstGeom prst="rect">
            <a:avLst/>
          </a:prstGeom>
        </p:spPr>
        <p:txBody>
          <a:bodyPr>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Tx/>
              <a:buBlip>
                <a:blip r:embed="rId2"/>
              </a:buBlip>
              <a:tabLst/>
              <a:defRPr/>
            </a:pPr>
            <a:r>
              <a:rPr kumimoji="0" lang="en-US" sz="3200" b="1" i="1" u="none" strike="noStrike" kern="1200" cap="none" spc="0" normalizeH="0" baseline="0" noProof="0" dirty="0" smtClean="0">
                <a:ln>
                  <a:noFill/>
                </a:ln>
                <a:solidFill>
                  <a:schemeClr val="accent5">
                    <a:lumMod val="50000"/>
                  </a:schemeClr>
                </a:solidFill>
                <a:effectLst/>
                <a:uLnTx/>
                <a:uFillTx/>
                <a:latin typeface="+mn-lt"/>
                <a:ea typeface="+mn-ea"/>
                <a:cs typeface="+mn-cs"/>
              </a:rPr>
              <a:t>There was an Old Man of Peru,</a:t>
            </a:r>
            <a:br>
              <a:rPr kumimoji="0" lang="en-US" sz="3200" b="1" i="1" u="none" strike="noStrike" kern="1200" cap="none" spc="0" normalizeH="0" baseline="0" noProof="0" dirty="0" smtClean="0">
                <a:ln>
                  <a:noFill/>
                </a:ln>
                <a:solidFill>
                  <a:schemeClr val="accent5">
                    <a:lumMod val="50000"/>
                  </a:schemeClr>
                </a:solidFill>
                <a:effectLst/>
                <a:uLnTx/>
                <a:uFillTx/>
                <a:latin typeface="+mn-lt"/>
                <a:ea typeface="+mn-ea"/>
                <a:cs typeface="+mn-cs"/>
              </a:rPr>
            </a:br>
            <a:r>
              <a:rPr kumimoji="0" lang="en-US" sz="3200" b="1" i="1" u="none" strike="noStrike" kern="1200" cap="none" spc="0" normalizeH="0" baseline="0" noProof="0" dirty="0" smtClean="0">
                <a:ln>
                  <a:noFill/>
                </a:ln>
                <a:solidFill>
                  <a:schemeClr val="accent5">
                    <a:lumMod val="50000"/>
                  </a:schemeClr>
                </a:solidFill>
                <a:effectLst/>
                <a:uLnTx/>
                <a:uFillTx/>
                <a:latin typeface="+mn-lt"/>
                <a:ea typeface="+mn-ea"/>
                <a:cs typeface="+mn-cs"/>
              </a:rPr>
              <a:t>Who dreamt he was eating his shoe.</a:t>
            </a:r>
            <a:br>
              <a:rPr kumimoji="0" lang="en-US" sz="3200" b="1" i="1" u="none" strike="noStrike" kern="1200" cap="none" spc="0" normalizeH="0" baseline="0" noProof="0" dirty="0" smtClean="0">
                <a:ln>
                  <a:noFill/>
                </a:ln>
                <a:solidFill>
                  <a:schemeClr val="accent5">
                    <a:lumMod val="50000"/>
                  </a:schemeClr>
                </a:solidFill>
                <a:effectLst/>
                <a:uLnTx/>
                <a:uFillTx/>
                <a:latin typeface="+mn-lt"/>
                <a:ea typeface="+mn-ea"/>
                <a:cs typeface="+mn-cs"/>
              </a:rPr>
            </a:br>
            <a:r>
              <a:rPr kumimoji="0" lang="en-US" sz="3200" b="1" i="1" u="none" strike="noStrike" kern="1200" cap="none" spc="0" normalizeH="0" baseline="0" noProof="0" dirty="0" smtClean="0">
                <a:ln>
                  <a:noFill/>
                </a:ln>
                <a:solidFill>
                  <a:schemeClr val="accent5">
                    <a:lumMod val="50000"/>
                  </a:schemeClr>
                </a:solidFill>
                <a:effectLst/>
                <a:uLnTx/>
                <a:uFillTx/>
                <a:latin typeface="+mn-lt"/>
                <a:ea typeface="+mn-ea"/>
                <a:cs typeface="+mn-cs"/>
              </a:rPr>
              <a:t>He awoke in the night</a:t>
            </a:r>
            <a:br>
              <a:rPr kumimoji="0" lang="en-US" sz="3200" b="1" i="1" u="none" strike="noStrike" kern="1200" cap="none" spc="0" normalizeH="0" baseline="0" noProof="0" dirty="0" smtClean="0">
                <a:ln>
                  <a:noFill/>
                </a:ln>
                <a:solidFill>
                  <a:schemeClr val="accent5">
                    <a:lumMod val="50000"/>
                  </a:schemeClr>
                </a:solidFill>
                <a:effectLst/>
                <a:uLnTx/>
                <a:uFillTx/>
                <a:latin typeface="+mn-lt"/>
                <a:ea typeface="+mn-ea"/>
                <a:cs typeface="+mn-cs"/>
              </a:rPr>
            </a:br>
            <a:r>
              <a:rPr kumimoji="0" lang="en-US" sz="3200" b="1" i="1" u="none" strike="noStrike" kern="1200" cap="none" spc="0" normalizeH="0" baseline="0" noProof="0" dirty="0" smtClean="0">
                <a:ln>
                  <a:noFill/>
                </a:ln>
                <a:solidFill>
                  <a:schemeClr val="accent5">
                    <a:lumMod val="50000"/>
                  </a:schemeClr>
                </a:solidFill>
                <a:effectLst/>
                <a:uLnTx/>
                <a:uFillTx/>
                <a:latin typeface="+mn-lt"/>
                <a:ea typeface="+mn-ea"/>
                <a:cs typeface="+mn-cs"/>
              </a:rPr>
              <a:t>In a terrible fright</a:t>
            </a:r>
            <a:br>
              <a:rPr kumimoji="0" lang="en-US" sz="3200" b="1" i="1" u="none" strike="noStrike" kern="1200" cap="none" spc="0" normalizeH="0" baseline="0" noProof="0" dirty="0" smtClean="0">
                <a:ln>
                  <a:noFill/>
                </a:ln>
                <a:solidFill>
                  <a:schemeClr val="accent5">
                    <a:lumMod val="50000"/>
                  </a:schemeClr>
                </a:solidFill>
                <a:effectLst/>
                <a:uLnTx/>
                <a:uFillTx/>
                <a:latin typeface="+mn-lt"/>
                <a:ea typeface="+mn-ea"/>
                <a:cs typeface="+mn-cs"/>
              </a:rPr>
            </a:br>
            <a:r>
              <a:rPr kumimoji="0" lang="en-US" sz="3200" b="1" i="1" u="none" strike="noStrike" kern="1200" cap="none" spc="0" normalizeH="0" baseline="0" noProof="0" dirty="0" smtClean="0">
                <a:ln>
                  <a:noFill/>
                </a:ln>
                <a:solidFill>
                  <a:schemeClr val="accent5">
                    <a:lumMod val="50000"/>
                  </a:schemeClr>
                </a:solidFill>
                <a:effectLst/>
                <a:uLnTx/>
                <a:uFillTx/>
                <a:latin typeface="+mn-lt"/>
                <a:ea typeface="+mn-ea"/>
                <a:cs typeface="+mn-cs"/>
              </a:rPr>
              <a:t>And found it was perfectly true</a:t>
            </a:r>
            <a:r>
              <a:rPr kumimoji="0" lang="en-US" sz="2400" b="1" i="1" u="none" strike="noStrike" kern="1200" cap="none" spc="0" normalizeH="0" baseline="0" noProof="0" dirty="0" smtClean="0">
                <a:ln>
                  <a:noFill/>
                </a:ln>
                <a:solidFill>
                  <a:schemeClr val="accent5">
                    <a:lumMod val="50000"/>
                  </a:schemeClr>
                </a:solidFill>
                <a:effectLst/>
                <a:uLnTx/>
                <a:uFillTx/>
                <a:latin typeface="+mn-lt"/>
                <a:ea typeface="+mn-ea"/>
                <a:cs typeface="+mn-cs"/>
              </a:rPr>
              <a:t>!</a:t>
            </a:r>
            <a:endParaRPr kumimoji="0" lang="ru-RU" sz="2400" b="1" i="1" u="none" strike="noStrike" kern="1200" cap="none" spc="0" normalizeH="0" baseline="0" noProof="0" dirty="0">
              <a:ln>
                <a:noFill/>
              </a:ln>
              <a:solidFill>
                <a:schemeClr val="accent5">
                  <a:lumMod val="50000"/>
                </a:schemeClr>
              </a:solidFill>
              <a:effectLst/>
              <a:uLnTx/>
              <a:uFillTx/>
              <a:latin typeface="+mn-lt"/>
              <a:ea typeface="+mn-ea"/>
              <a:cs typeface="+mn-cs"/>
            </a:endParaRPr>
          </a:p>
        </p:txBody>
      </p:sp>
      <p:pic>
        <p:nvPicPr>
          <p:cNvPr id="6" name="Рисунок 5" descr="http://dob.1september.ru/2000/11/lim4.gif"/>
          <p:cNvPicPr/>
          <p:nvPr/>
        </p:nvPicPr>
        <p:blipFill>
          <a:blip r:embed="rId3" cstate="print"/>
          <a:srcRect/>
          <a:stretch>
            <a:fillRect/>
          </a:stretch>
        </p:blipFill>
        <p:spPr bwMode="auto">
          <a:xfrm>
            <a:off x="2643174" y="1214422"/>
            <a:ext cx="4000528" cy="3444984"/>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27"/>
          <p:cNvGraphicFramePr>
            <a:graphicFrameLocks/>
          </p:cNvGraphicFramePr>
          <p:nvPr/>
        </p:nvGraphicFramePr>
        <p:xfrm>
          <a:off x="3000364" y="142852"/>
          <a:ext cx="5929354" cy="1928826"/>
        </p:xfrm>
        <a:graphic>
          <a:graphicData uri="http://schemas.openxmlformats.org/drawingml/2006/table">
            <a:tbl>
              <a:tblPr>
                <a:tableStyleId>{284E427A-3D55-4303-BF80-6455036E1DE7}</a:tableStyleId>
              </a:tblPr>
              <a:tblGrid>
                <a:gridCol w="5929354"/>
              </a:tblGrid>
              <a:tr h="192882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200" u="none" strike="noStrike" kern="1200" cap="none" spc="0" normalizeH="0" baseline="0" noProof="0" dirty="0" smtClean="0">
                          <a:ln>
                            <a:noFill/>
                          </a:ln>
                          <a:effectLst/>
                          <a:uLnTx/>
                          <a:uFillTx/>
                        </a:rPr>
                        <a:t>     </a:t>
                      </a:r>
                      <a:r>
                        <a:rPr lang="ru-RU" sz="2200" b="1" i="1" kern="1200" noProof="0" dirty="0" err="1" smtClean="0">
                          <a:solidFill>
                            <a:schemeClr val="accent5">
                              <a:lumMod val="50000"/>
                            </a:schemeClr>
                          </a:solidFill>
                          <a:latin typeface="+mn-lt"/>
                          <a:ea typeface="+mn-ea"/>
                          <a:cs typeface="+mn-cs"/>
                        </a:rPr>
                        <a:t>There</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was</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a</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Young</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Lady</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whose</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nose</a:t>
                      </a:r>
                      <a:r>
                        <a:rPr lang="ru-RU" sz="2200" b="1" i="1" kern="1200" noProof="0" dirty="0" smtClean="0">
                          <a:solidFill>
                            <a:schemeClr val="accent5">
                              <a:lumMod val="50000"/>
                            </a:schemeClr>
                          </a:solidFill>
                          <a:latin typeface="+mn-lt"/>
                          <a:ea typeface="+mn-ea"/>
                          <a:cs typeface="+mn-cs"/>
                        </a:rPr>
                        <a:t>,</a:t>
                      </a:r>
                      <a:br>
                        <a:rPr lang="ru-RU" sz="2200" b="1" i="1" kern="1200" noProof="0" dirty="0" smtClean="0">
                          <a:solidFill>
                            <a:schemeClr val="accent5">
                              <a:lumMod val="50000"/>
                            </a:schemeClr>
                          </a:solidFill>
                          <a:latin typeface="+mn-lt"/>
                          <a:ea typeface="+mn-ea"/>
                          <a:cs typeface="+mn-cs"/>
                        </a:rPr>
                      </a:br>
                      <a:r>
                        <a:rPr lang="ru-RU" sz="2200" b="1" i="1" kern="1200" noProof="0" dirty="0" err="1" smtClean="0">
                          <a:solidFill>
                            <a:schemeClr val="accent5">
                              <a:lumMod val="50000"/>
                            </a:schemeClr>
                          </a:solidFill>
                          <a:latin typeface="+mn-lt"/>
                          <a:ea typeface="+mn-ea"/>
                          <a:cs typeface="+mn-cs"/>
                        </a:rPr>
                        <a:t>Was</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so</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long</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that</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it</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reached</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to</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her</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toes</a:t>
                      </a:r>
                      <a:r>
                        <a:rPr lang="ru-RU" sz="2200" b="1" i="1" kern="1200" noProof="0" dirty="0" smtClean="0">
                          <a:solidFill>
                            <a:schemeClr val="accent5">
                              <a:lumMod val="50000"/>
                            </a:schemeClr>
                          </a:solidFill>
                          <a:latin typeface="+mn-lt"/>
                          <a:ea typeface="+mn-ea"/>
                          <a:cs typeface="+mn-cs"/>
                        </a:rPr>
                        <a:t>;</a:t>
                      </a:r>
                      <a:br>
                        <a:rPr lang="ru-RU" sz="2200" b="1" i="1" kern="1200" noProof="0" dirty="0" smtClean="0">
                          <a:solidFill>
                            <a:schemeClr val="accent5">
                              <a:lumMod val="50000"/>
                            </a:schemeClr>
                          </a:solidFill>
                          <a:latin typeface="+mn-lt"/>
                          <a:ea typeface="+mn-ea"/>
                          <a:cs typeface="+mn-cs"/>
                        </a:rPr>
                      </a:br>
                      <a:r>
                        <a:rPr lang="ru-RU" sz="2200" b="1" i="1" kern="1200" noProof="0" dirty="0" err="1" smtClean="0">
                          <a:solidFill>
                            <a:schemeClr val="accent5">
                              <a:lumMod val="50000"/>
                            </a:schemeClr>
                          </a:solidFill>
                          <a:latin typeface="+mn-lt"/>
                          <a:ea typeface="+mn-ea"/>
                          <a:cs typeface="+mn-cs"/>
                        </a:rPr>
                        <a:t>So</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she</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hired</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an</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Old</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Lady</a:t>
                      </a:r>
                      <a:r>
                        <a:rPr lang="ru-RU" sz="2200" b="1" i="1" kern="1200" noProof="0" dirty="0" smtClean="0">
                          <a:solidFill>
                            <a:schemeClr val="accent5">
                              <a:lumMod val="50000"/>
                            </a:schemeClr>
                          </a:solidFill>
                          <a:latin typeface="+mn-lt"/>
                          <a:ea typeface="+mn-ea"/>
                          <a:cs typeface="+mn-cs"/>
                        </a:rPr>
                        <a:t>,</a:t>
                      </a:r>
                      <a:br>
                        <a:rPr lang="ru-RU" sz="2200" b="1" i="1" kern="1200" noProof="0" dirty="0" smtClean="0">
                          <a:solidFill>
                            <a:schemeClr val="accent5">
                              <a:lumMod val="50000"/>
                            </a:schemeClr>
                          </a:solidFill>
                          <a:latin typeface="+mn-lt"/>
                          <a:ea typeface="+mn-ea"/>
                          <a:cs typeface="+mn-cs"/>
                        </a:rPr>
                      </a:br>
                      <a:r>
                        <a:rPr lang="ru-RU" sz="2200" b="1" i="1" kern="1200" noProof="0" dirty="0" err="1" smtClean="0">
                          <a:solidFill>
                            <a:schemeClr val="accent5">
                              <a:lumMod val="50000"/>
                            </a:schemeClr>
                          </a:solidFill>
                          <a:latin typeface="+mn-lt"/>
                          <a:ea typeface="+mn-ea"/>
                          <a:cs typeface="+mn-cs"/>
                        </a:rPr>
                        <a:t>Whose</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conduct</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was</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steady</a:t>
                      </a:r>
                      <a:r>
                        <a:rPr lang="ru-RU" sz="2200" b="1" i="1" kern="1200" noProof="0" dirty="0" smtClean="0">
                          <a:solidFill>
                            <a:schemeClr val="accent5">
                              <a:lumMod val="50000"/>
                            </a:schemeClr>
                          </a:solidFill>
                          <a:latin typeface="+mn-lt"/>
                          <a:ea typeface="+mn-ea"/>
                          <a:cs typeface="+mn-cs"/>
                        </a:rPr>
                        <a:t>,</a:t>
                      </a:r>
                      <a:br>
                        <a:rPr lang="ru-RU" sz="2200" b="1" i="1" kern="1200" noProof="0" dirty="0" smtClean="0">
                          <a:solidFill>
                            <a:schemeClr val="accent5">
                              <a:lumMod val="50000"/>
                            </a:schemeClr>
                          </a:solidFill>
                          <a:latin typeface="+mn-lt"/>
                          <a:ea typeface="+mn-ea"/>
                          <a:cs typeface="+mn-cs"/>
                        </a:rPr>
                      </a:br>
                      <a:r>
                        <a:rPr lang="ru-RU" sz="2200" b="1" i="1" kern="1200" noProof="0" dirty="0" err="1" smtClean="0">
                          <a:solidFill>
                            <a:schemeClr val="accent5">
                              <a:lumMod val="50000"/>
                            </a:schemeClr>
                          </a:solidFill>
                          <a:latin typeface="+mn-lt"/>
                          <a:ea typeface="+mn-ea"/>
                          <a:cs typeface="+mn-cs"/>
                        </a:rPr>
                        <a:t>To</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carry</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that</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wonderful</a:t>
                      </a:r>
                      <a:r>
                        <a:rPr lang="ru-RU" sz="2200" b="1" i="1" kern="1200" noProof="0" dirty="0" smtClean="0">
                          <a:solidFill>
                            <a:schemeClr val="accent5">
                              <a:lumMod val="50000"/>
                            </a:schemeClr>
                          </a:solidFill>
                          <a:latin typeface="+mn-lt"/>
                          <a:ea typeface="+mn-ea"/>
                          <a:cs typeface="+mn-cs"/>
                        </a:rPr>
                        <a:t> </a:t>
                      </a:r>
                      <a:r>
                        <a:rPr lang="ru-RU" sz="2200" b="1" i="1" kern="1200" noProof="0" dirty="0" err="1" smtClean="0">
                          <a:solidFill>
                            <a:schemeClr val="accent5">
                              <a:lumMod val="50000"/>
                            </a:schemeClr>
                          </a:solidFill>
                          <a:latin typeface="+mn-lt"/>
                          <a:ea typeface="+mn-ea"/>
                          <a:cs typeface="+mn-cs"/>
                        </a:rPr>
                        <a:t>nose</a:t>
                      </a:r>
                      <a:r>
                        <a:rPr lang="ru-RU" sz="2200" b="1" i="1" kern="1200" noProof="0" dirty="0" smtClean="0">
                          <a:solidFill>
                            <a:schemeClr val="accent5">
                              <a:lumMod val="50000"/>
                            </a:schemeClr>
                          </a:solidFill>
                          <a:latin typeface="+mn-lt"/>
                          <a:ea typeface="+mn-ea"/>
                          <a:cs typeface="+mn-cs"/>
                        </a:rPr>
                        <a:t>. </a:t>
                      </a:r>
                    </a:p>
                  </a:txBody>
                  <a:tcPr anchor="ctr" horzOverflow="overflow"/>
                </a:tc>
              </a:tr>
            </a:tbl>
          </a:graphicData>
        </a:graphic>
      </p:graphicFrame>
      <p:sp>
        <p:nvSpPr>
          <p:cNvPr id="5" name="Прямоугольник 4"/>
          <p:cNvSpPr/>
          <p:nvPr/>
        </p:nvSpPr>
        <p:spPr>
          <a:xfrm>
            <a:off x="214282" y="5072896"/>
            <a:ext cx="5643602" cy="1785104"/>
          </a:xfrm>
          <a:prstGeom prst="rect">
            <a:avLst/>
          </a:prstGeom>
        </p:spPr>
        <p:txBody>
          <a:bodyPr wrap="square">
            <a:spAutoFit/>
          </a:bodyPr>
          <a:lstStyle/>
          <a:p>
            <a:r>
              <a:rPr lang="en-US" sz="2200" b="1" i="1" dirty="0" smtClean="0">
                <a:solidFill>
                  <a:schemeClr val="accent5">
                    <a:lumMod val="50000"/>
                  </a:schemeClr>
                </a:solidFill>
              </a:rPr>
              <a:t> </a:t>
            </a:r>
            <a:r>
              <a:rPr lang="ru-RU" sz="2200" b="1" i="1" dirty="0" smtClean="0">
                <a:solidFill>
                  <a:schemeClr val="accent5">
                    <a:lumMod val="50000"/>
                  </a:schemeClr>
                </a:solidFill>
              </a:rPr>
              <a:t>Была леди младая, чей нос</a:t>
            </a:r>
            <a:br>
              <a:rPr lang="ru-RU" sz="2200" b="1" i="1" dirty="0" smtClean="0">
                <a:solidFill>
                  <a:schemeClr val="accent5">
                    <a:lumMod val="50000"/>
                  </a:schemeClr>
                </a:solidFill>
              </a:rPr>
            </a:br>
            <a:r>
              <a:rPr lang="ru-RU" sz="2200" b="1" i="1" dirty="0" smtClean="0">
                <a:solidFill>
                  <a:schemeClr val="accent5">
                    <a:lumMod val="50000"/>
                  </a:schemeClr>
                </a:solidFill>
              </a:rPr>
              <a:t>Доставал до земли, так подрос.</a:t>
            </a:r>
            <a:br>
              <a:rPr lang="ru-RU" sz="2200" b="1" i="1" dirty="0" smtClean="0">
                <a:solidFill>
                  <a:schemeClr val="accent5">
                    <a:lumMod val="50000"/>
                  </a:schemeClr>
                </a:solidFill>
              </a:rPr>
            </a:br>
            <a:r>
              <a:rPr lang="ru-RU" sz="2200" b="1" i="1" dirty="0" smtClean="0">
                <a:solidFill>
                  <a:schemeClr val="accent5">
                    <a:lumMod val="50000"/>
                  </a:schemeClr>
                </a:solidFill>
              </a:rPr>
              <a:t>И пришлось ей нанять леди старую,</a:t>
            </a:r>
            <a:br>
              <a:rPr lang="ru-RU" sz="2200" b="1" i="1" dirty="0" smtClean="0">
                <a:solidFill>
                  <a:schemeClr val="accent5">
                    <a:lumMod val="50000"/>
                  </a:schemeClr>
                </a:solidFill>
              </a:rPr>
            </a:br>
            <a:r>
              <a:rPr lang="ru-RU" sz="2200" b="1" i="1" dirty="0" smtClean="0">
                <a:solidFill>
                  <a:schemeClr val="accent5">
                    <a:lumMod val="50000"/>
                  </a:schemeClr>
                </a:solidFill>
              </a:rPr>
              <a:t>Поведенье чье твердо и здравое,</a:t>
            </a:r>
            <a:br>
              <a:rPr lang="ru-RU" sz="2200" b="1" i="1" dirty="0" smtClean="0">
                <a:solidFill>
                  <a:schemeClr val="accent5">
                    <a:lumMod val="50000"/>
                  </a:schemeClr>
                </a:solidFill>
              </a:rPr>
            </a:br>
            <a:r>
              <a:rPr lang="ru-RU" sz="2200" b="1" i="1" dirty="0" smtClean="0">
                <a:solidFill>
                  <a:schemeClr val="accent5">
                    <a:lumMod val="50000"/>
                  </a:schemeClr>
                </a:solidFill>
              </a:rPr>
              <a:t>Чтоб несла удивительный нос. </a:t>
            </a:r>
            <a:endParaRPr lang="ru-RU" sz="2200" dirty="0"/>
          </a:p>
        </p:txBody>
      </p:sp>
      <p:pic>
        <p:nvPicPr>
          <p:cNvPr id="6" name="Picture 5" descr="lir41"/>
          <p:cNvPicPr>
            <a:picLocks noChangeAspect="1" noChangeArrowheads="1"/>
          </p:cNvPicPr>
          <p:nvPr/>
        </p:nvPicPr>
        <p:blipFill>
          <a:blip r:embed="rId2" cstate="print"/>
          <a:srcRect/>
          <a:stretch>
            <a:fillRect/>
          </a:stretch>
        </p:blipFill>
        <p:spPr>
          <a:xfrm>
            <a:off x="1142976" y="2071678"/>
            <a:ext cx="5857885" cy="3148597"/>
          </a:xfrm>
          <a:prstGeom prst="rect">
            <a:avLst/>
          </a:prstGeom>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28"/>
          <p:cNvGraphicFramePr>
            <a:graphicFrameLocks/>
          </p:cNvGraphicFramePr>
          <p:nvPr/>
        </p:nvGraphicFramePr>
        <p:xfrm>
          <a:off x="3000364" y="142852"/>
          <a:ext cx="5929354" cy="1767840"/>
        </p:xfrm>
        <a:graphic>
          <a:graphicData uri="http://schemas.openxmlformats.org/drawingml/2006/table">
            <a:tbl>
              <a:tblPr>
                <a:tableStyleId>{284E427A-3D55-4303-BF80-6455036E1DE7}</a:tableStyleId>
              </a:tblPr>
              <a:tblGrid>
                <a:gridCol w="5929354"/>
              </a:tblGrid>
              <a:tr h="1357322">
                <a:tc>
                  <a:txBody>
                    <a:bodyPr/>
                    <a:lstStyle/>
                    <a:p>
                      <a:pPr marL="95250" marR="0" lvl="0" indent="0" algn="l" defTabSz="914400" rtl="0" eaLnBrk="1" fontAlgn="base" latinLnBrk="0" hangingPunct="1">
                        <a:lnSpc>
                          <a:spcPct val="100000"/>
                        </a:lnSpc>
                        <a:spcBef>
                          <a:spcPct val="0"/>
                        </a:spcBef>
                        <a:spcAft>
                          <a:spcPct val="0"/>
                        </a:spcAft>
                        <a:buClrTx/>
                        <a:buSzTx/>
                        <a:buFontTx/>
                        <a:buNone/>
                        <a:tabLst>
                          <a:tab pos="95250" algn="l"/>
                        </a:tabLst>
                      </a:pP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There</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was</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an</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Old</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Person</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whose</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habits</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a:t>
                      </a:r>
                      <a:b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b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Induced</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him</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to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feed</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upon</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rabbits</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a:t>
                      </a:r>
                      <a:b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b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When</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he'd</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eaten</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eighteen</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a:t>
                      </a:r>
                      <a:b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b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He</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turned</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perfectly</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green</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a:t>
                      </a:r>
                      <a:b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b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Upon</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which</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he</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relinquished</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those</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r>
                        <a:rPr kumimoji="0" lang="ru-RU" sz="2200" b="1" i="1" u="none" strike="noStrike" kern="1200" cap="none" spc="0" normalizeH="0" baseline="0" noProof="0" dirty="0" err="1" smtClean="0">
                          <a:ln>
                            <a:noFill/>
                          </a:ln>
                          <a:solidFill>
                            <a:schemeClr val="accent5">
                              <a:lumMod val="50000"/>
                            </a:schemeClr>
                          </a:solidFill>
                          <a:effectLst/>
                          <a:uLnTx/>
                          <a:uFillTx/>
                          <a:latin typeface="+mn-lt"/>
                          <a:ea typeface="+mn-ea"/>
                          <a:cs typeface="+mn-cs"/>
                        </a:rPr>
                        <a:t>habits</a:t>
                      </a:r>
                      <a:r>
                        <a:rPr kumimoji="0" lang="ru-RU" sz="2200" b="1" i="1" u="none" strike="noStrike" kern="1200" cap="none" spc="0" normalizeH="0" baseline="0" noProof="0" dirty="0" smtClean="0">
                          <a:ln>
                            <a:noFill/>
                          </a:ln>
                          <a:solidFill>
                            <a:schemeClr val="accent5">
                              <a:lumMod val="50000"/>
                            </a:schemeClr>
                          </a:solidFill>
                          <a:effectLst/>
                          <a:uLnTx/>
                          <a:uFillTx/>
                          <a:latin typeface="+mn-lt"/>
                          <a:ea typeface="+mn-ea"/>
                          <a:cs typeface="+mn-cs"/>
                        </a:rPr>
                        <a:t>. </a:t>
                      </a:r>
                    </a:p>
                  </a:txBody>
                  <a:tcPr anchor="ctr" horzOverflow="overflow"/>
                </a:tc>
              </a:tr>
            </a:tbl>
          </a:graphicData>
        </a:graphic>
      </p:graphicFrame>
      <p:sp>
        <p:nvSpPr>
          <p:cNvPr id="5" name="Прямоугольник 4"/>
          <p:cNvSpPr/>
          <p:nvPr/>
        </p:nvSpPr>
        <p:spPr>
          <a:xfrm>
            <a:off x="214282" y="5286388"/>
            <a:ext cx="5357818" cy="1477328"/>
          </a:xfrm>
          <a:prstGeom prst="rect">
            <a:avLst/>
          </a:prstGeom>
        </p:spPr>
        <p:txBody>
          <a:bodyPr wrap="square">
            <a:spAutoFit/>
          </a:bodyPr>
          <a:lstStyle/>
          <a:p>
            <a:r>
              <a:rPr lang="ru-RU" b="1" i="1" dirty="0" smtClean="0">
                <a:solidFill>
                  <a:schemeClr val="accent5">
                    <a:lumMod val="50000"/>
                  </a:schemeClr>
                </a:solidFill>
              </a:rPr>
              <a:t>Жил один старичок, чья привычка</a:t>
            </a:r>
            <a:br>
              <a:rPr lang="ru-RU" b="1" i="1" dirty="0" smtClean="0">
                <a:solidFill>
                  <a:schemeClr val="accent5">
                    <a:lumMod val="50000"/>
                  </a:schemeClr>
                </a:solidFill>
              </a:rPr>
            </a:br>
            <a:r>
              <a:rPr lang="ru-RU" b="1" i="1" dirty="0" smtClean="0">
                <a:solidFill>
                  <a:schemeClr val="accent5">
                    <a:lumMod val="50000"/>
                  </a:schemeClr>
                </a:solidFill>
              </a:rPr>
              <a:t>Была кроликов кушать обычно.</a:t>
            </a:r>
            <a:br>
              <a:rPr lang="ru-RU" b="1" i="1" dirty="0" smtClean="0">
                <a:solidFill>
                  <a:schemeClr val="accent5">
                    <a:lumMod val="50000"/>
                  </a:schemeClr>
                </a:solidFill>
              </a:rPr>
            </a:br>
            <a:r>
              <a:rPr lang="ru-RU" b="1" i="1" dirty="0" smtClean="0">
                <a:solidFill>
                  <a:schemeClr val="accent5">
                    <a:lumMod val="50000"/>
                  </a:schemeClr>
                </a:solidFill>
              </a:rPr>
              <a:t>Восемнадцать сожрав,</a:t>
            </a:r>
            <a:br>
              <a:rPr lang="ru-RU" b="1" i="1" dirty="0" smtClean="0">
                <a:solidFill>
                  <a:schemeClr val="accent5">
                    <a:lumMod val="50000"/>
                  </a:schemeClr>
                </a:solidFill>
              </a:rPr>
            </a:br>
            <a:r>
              <a:rPr lang="ru-RU" b="1" i="1" dirty="0" smtClean="0">
                <a:solidFill>
                  <a:schemeClr val="accent5">
                    <a:lumMod val="50000"/>
                  </a:schemeClr>
                </a:solidFill>
              </a:rPr>
              <a:t>Понял, был он не прав,</a:t>
            </a:r>
            <a:br>
              <a:rPr lang="ru-RU" b="1" i="1" dirty="0" smtClean="0">
                <a:solidFill>
                  <a:schemeClr val="accent5">
                    <a:lumMod val="50000"/>
                  </a:schemeClr>
                </a:solidFill>
              </a:rPr>
            </a:br>
            <a:r>
              <a:rPr lang="ru-RU" b="1" i="1" dirty="0" smtClean="0">
                <a:solidFill>
                  <a:schemeClr val="accent5">
                    <a:lumMod val="50000"/>
                  </a:schemeClr>
                </a:solidFill>
              </a:rPr>
              <a:t>И оставил такую привычку</a:t>
            </a:r>
            <a:r>
              <a:rPr lang="ru-RU" b="1" dirty="0" smtClean="0">
                <a:latin typeface="Arial" charset="0"/>
              </a:rPr>
              <a:t>. </a:t>
            </a:r>
            <a:endParaRPr lang="ru-RU" dirty="0"/>
          </a:p>
        </p:txBody>
      </p:sp>
      <p:pic>
        <p:nvPicPr>
          <p:cNvPr id="6" name="Picture 5" descr="lir33"/>
          <p:cNvPicPr>
            <a:picLocks noGrp="1" noChangeAspect="1" noChangeArrowheads="1"/>
          </p:cNvPicPr>
          <p:nvPr>
            <p:ph sz="half" idx="1"/>
          </p:nvPr>
        </p:nvPicPr>
        <p:blipFill>
          <a:blip r:embed="rId2" cstate="print"/>
          <a:srcRect/>
          <a:stretch>
            <a:fillRect/>
          </a:stretch>
        </p:blipFill>
        <p:spPr>
          <a:xfrm>
            <a:off x="1285852" y="1858044"/>
            <a:ext cx="6500858" cy="3559572"/>
          </a:xfrm>
          <a:noFill/>
          <a:ln/>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29058" y="142852"/>
            <a:ext cx="4714908" cy="642918"/>
          </a:xfrm>
        </p:spPr>
        <p:style>
          <a:lnRef idx="1">
            <a:schemeClr val="accent2"/>
          </a:lnRef>
          <a:fillRef idx="2">
            <a:schemeClr val="accent2"/>
          </a:fillRef>
          <a:effectRef idx="1">
            <a:schemeClr val="accent2"/>
          </a:effectRef>
          <a:fontRef idx="minor">
            <a:schemeClr val="dk1"/>
          </a:fontRef>
        </p:style>
        <p:txBody>
          <a:bodyPr>
            <a:noAutofit/>
          </a:bodyPr>
          <a:lstStyle/>
          <a:p>
            <a:r>
              <a:rPr lang="en-US" sz="36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 What </a:t>
            </a:r>
            <a:r>
              <a:rPr lang="en-US" sz="36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is </a:t>
            </a:r>
            <a:r>
              <a:rPr lang="en-US" sz="36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a </a:t>
            </a:r>
            <a:r>
              <a:rPr lang="en-US" sz="36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limerick?</a:t>
            </a:r>
            <a:endParaRPr lang="ru-RU" sz="36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endParaRPr>
          </a:p>
        </p:txBody>
      </p:sp>
      <p:sp>
        <p:nvSpPr>
          <p:cNvPr id="4" name="Прямоугольник 3"/>
          <p:cNvSpPr/>
          <p:nvPr/>
        </p:nvSpPr>
        <p:spPr>
          <a:xfrm>
            <a:off x="3857620" y="857232"/>
            <a:ext cx="5286380" cy="2462213"/>
          </a:xfrm>
          <a:prstGeom prst="rect">
            <a:avLst/>
          </a:prstGeom>
        </p:spPr>
        <p:txBody>
          <a:bodyPr wrap="square">
            <a:spAutoFit/>
          </a:bodyPr>
          <a:lstStyle/>
          <a:p>
            <a:r>
              <a:rPr lang="en-US" sz="2200" b="1" i="1" dirty="0" smtClean="0">
                <a:solidFill>
                  <a:schemeClr val="accent5">
                    <a:lumMod val="50000"/>
                  </a:schemeClr>
                </a:solidFill>
              </a:rPr>
              <a:t>A limerick is a</a:t>
            </a:r>
            <a:r>
              <a:rPr lang="en-US" sz="2200" b="1" i="1" u="sng" dirty="0" smtClean="0">
                <a:solidFill>
                  <a:schemeClr val="accent5">
                    <a:lumMod val="50000"/>
                  </a:schemeClr>
                </a:solidFill>
              </a:rPr>
              <a:t> five-line</a:t>
            </a:r>
            <a:r>
              <a:rPr lang="en-US" sz="2200" b="1" i="1" dirty="0" smtClean="0">
                <a:solidFill>
                  <a:schemeClr val="accent5">
                    <a:lumMod val="50000"/>
                  </a:schemeClr>
                </a:solidFill>
              </a:rPr>
              <a:t> poem with a set form. The rhyme scheme is </a:t>
            </a:r>
            <a:r>
              <a:rPr lang="en-US" sz="2200" b="1" i="1" dirty="0" smtClean="0">
                <a:solidFill>
                  <a:srgbClr val="FF0000"/>
                </a:solidFill>
              </a:rPr>
              <a:t>AABBA</a:t>
            </a:r>
            <a:r>
              <a:rPr lang="en-US" sz="2200" b="1" i="1" dirty="0" smtClean="0">
                <a:solidFill>
                  <a:schemeClr val="accent5">
                    <a:lumMod val="50000"/>
                  </a:schemeClr>
                </a:solidFill>
              </a:rPr>
              <a:t>. </a:t>
            </a:r>
            <a:r>
              <a:rPr lang="en-US" sz="2200" b="1" i="1" dirty="0" smtClean="0">
                <a:solidFill>
                  <a:schemeClr val="accent5">
                    <a:lumMod val="50000"/>
                  </a:schemeClr>
                </a:solidFill>
              </a:rPr>
              <a:t>The third and fourth lines (the 'B' lines) are </a:t>
            </a:r>
            <a:r>
              <a:rPr lang="en-US" sz="2200" b="1" i="1" u="sng" dirty="0" smtClean="0">
                <a:solidFill>
                  <a:schemeClr val="accent5">
                    <a:lumMod val="50000"/>
                  </a:schemeClr>
                </a:solidFill>
              </a:rPr>
              <a:t>shorter</a:t>
            </a:r>
            <a:r>
              <a:rPr lang="en-US" sz="2200" b="1" i="1" dirty="0" smtClean="0">
                <a:solidFill>
                  <a:schemeClr val="accent5">
                    <a:lumMod val="50000"/>
                  </a:schemeClr>
                </a:solidFill>
              </a:rPr>
              <a:t> than the rest of the lines</a:t>
            </a:r>
            <a:r>
              <a:rPr lang="en-US" sz="2200" b="1" i="1" dirty="0" smtClean="0">
                <a:solidFill>
                  <a:schemeClr val="accent5">
                    <a:lumMod val="50000"/>
                  </a:schemeClr>
                </a:solidFill>
              </a:rPr>
              <a:t>.</a:t>
            </a:r>
            <a:endParaRPr lang="en-US" sz="2200" b="1" i="1" dirty="0" smtClean="0">
              <a:solidFill>
                <a:schemeClr val="accent5">
                  <a:lumMod val="50000"/>
                </a:schemeClr>
              </a:solidFill>
            </a:endParaRPr>
          </a:p>
          <a:p>
            <a:r>
              <a:rPr lang="ru-RU" sz="2200" b="1" i="1" dirty="0" err="1" smtClean="0">
                <a:solidFill>
                  <a:schemeClr val="accent5">
                    <a:lumMod val="50000"/>
                  </a:schemeClr>
                </a:solidFill>
              </a:rPr>
              <a:t>Limericks</a:t>
            </a:r>
            <a:r>
              <a:rPr lang="ru-RU" sz="2200" b="1" i="1" dirty="0" smtClean="0">
                <a:solidFill>
                  <a:schemeClr val="accent5">
                    <a:lumMod val="50000"/>
                  </a:schemeClr>
                </a:solidFill>
              </a:rPr>
              <a:t> </a:t>
            </a:r>
            <a:r>
              <a:rPr lang="en-US" sz="2200" b="1" i="1" dirty="0" smtClean="0">
                <a:solidFill>
                  <a:schemeClr val="accent5">
                    <a:lumMod val="50000"/>
                  </a:schemeClr>
                </a:solidFill>
              </a:rPr>
              <a:t>are </a:t>
            </a:r>
            <a:r>
              <a:rPr lang="ru-RU" sz="2200" b="1" i="1" dirty="0" err="1" smtClean="0">
                <a:solidFill>
                  <a:schemeClr val="accent5">
                    <a:lumMod val="50000"/>
                  </a:schemeClr>
                </a:solidFill>
              </a:rPr>
              <a:t>often</a:t>
            </a:r>
            <a:r>
              <a:rPr lang="ru-RU" sz="2200" b="1" i="1" dirty="0" smtClean="0">
                <a:solidFill>
                  <a:schemeClr val="accent5">
                    <a:lumMod val="50000"/>
                  </a:schemeClr>
                </a:solidFill>
              </a:rPr>
              <a:t> </a:t>
            </a:r>
            <a:r>
              <a:rPr lang="ru-RU" sz="2200" b="1" i="1" dirty="0" err="1" smtClean="0">
                <a:solidFill>
                  <a:schemeClr val="accent5">
                    <a:lumMod val="50000"/>
                  </a:schemeClr>
                </a:solidFill>
              </a:rPr>
              <a:t>start</a:t>
            </a:r>
            <a:r>
              <a:rPr lang="en-US" sz="2200" b="1" i="1" dirty="0" err="1" smtClean="0">
                <a:solidFill>
                  <a:schemeClr val="accent5">
                    <a:lumMod val="50000"/>
                  </a:schemeClr>
                </a:solidFill>
              </a:rPr>
              <a:t>ed</a:t>
            </a:r>
            <a:r>
              <a:rPr lang="en-US" sz="2200" b="1" i="1" dirty="0" smtClean="0">
                <a:solidFill>
                  <a:schemeClr val="accent5">
                    <a:lumMod val="50000"/>
                  </a:schemeClr>
                </a:solidFill>
              </a:rPr>
              <a:t> </a:t>
            </a:r>
            <a:r>
              <a:rPr lang="ru-RU" sz="2200" b="1" i="1" dirty="0" err="1" smtClean="0">
                <a:solidFill>
                  <a:schemeClr val="accent5">
                    <a:lumMod val="50000"/>
                  </a:schemeClr>
                </a:solidFill>
              </a:rPr>
              <a:t>with</a:t>
            </a:r>
            <a:r>
              <a:rPr lang="ru-RU" sz="2200" b="1" i="1" dirty="0" smtClean="0">
                <a:solidFill>
                  <a:schemeClr val="accent5">
                    <a:lumMod val="50000"/>
                  </a:schemeClr>
                </a:solidFill>
              </a:rPr>
              <a:t> the </a:t>
            </a:r>
            <a:r>
              <a:rPr lang="ru-RU" sz="2200" b="1" i="1" dirty="0" err="1" smtClean="0">
                <a:solidFill>
                  <a:schemeClr val="accent5">
                    <a:lumMod val="50000"/>
                  </a:schemeClr>
                </a:solidFill>
              </a:rPr>
              <a:t>line</a:t>
            </a:r>
            <a:r>
              <a:rPr lang="ru-RU" sz="2200" b="1" i="1" dirty="0" smtClean="0">
                <a:solidFill>
                  <a:schemeClr val="accent5">
                    <a:lumMod val="50000"/>
                  </a:schemeClr>
                </a:solidFill>
              </a:rPr>
              <a:t> </a:t>
            </a:r>
            <a:r>
              <a:rPr lang="ru-RU" sz="2200" b="1" i="1" u="sng" dirty="0" smtClean="0">
                <a:solidFill>
                  <a:srgbClr val="FF0000"/>
                </a:solidFill>
              </a:rPr>
              <a:t>"</a:t>
            </a:r>
            <a:r>
              <a:rPr lang="ru-RU" sz="2200" b="1" i="1" u="sng" dirty="0" err="1" smtClean="0">
                <a:solidFill>
                  <a:srgbClr val="FF0000"/>
                </a:solidFill>
              </a:rPr>
              <a:t>There</a:t>
            </a:r>
            <a:r>
              <a:rPr lang="ru-RU" sz="2200" b="1" i="1" u="sng" dirty="0" smtClean="0">
                <a:solidFill>
                  <a:srgbClr val="FF0000"/>
                </a:solidFill>
              </a:rPr>
              <a:t> </a:t>
            </a:r>
            <a:r>
              <a:rPr lang="ru-RU" sz="2200" b="1" i="1" u="sng" dirty="0" err="1" smtClean="0">
                <a:solidFill>
                  <a:srgbClr val="FF0000"/>
                </a:solidFill>
              </a:rPr>
              <a:t>was</a:t>
            </a:r>
            <a:r>
              <a:rPr lang="ru-RU" sz="2200" b="1" i="1" u="sng" dirty="0" smtClean="0">
                <a:solidFill>
                  <a:srgbClr val="FF0000"/>
                </a:solidFill>
              </a:rPr>
              <a:t> </a:t>
            </a:r>
            <a:r>
              <a:rPr lang="ru-RU" sz="2200" b="1" i="1" u="sng" dirty="0" err="1" smtClean="0">
                <a:solidFill>
                  <a:srgbClr val="FF0000"/>
                </a:solidFill>
              </a:rPr>
              <a:t>a</a:t>
            </a:r>
            <a:r>
              <a:rPr lang="ru-RU" sz="2200" b="1" i="1" u="sng" dirty="0" smtClean="0">
                <a:solidFill>
                  <a:srgbClr val="FF0000"/>
                </a:solidFill>
              </a:rPr>
              <a:t>...“</a:t>
            </a:r>
          </a:p>
        </p:txBody>
      </p:sp>
      <p:sp>
        <p:nvSpPr>
          <p:cNvPr id="5" name="Прямоугольник 4"/>
          <p:cNvSpPr/>
          <p:nvPr/>
        </p:nvSpPr>
        <p:spPr>
          <a:xfrm>
            <a:off x="500034" y="3286124"/>
            <a:ext cx="6500858" cy="2893100"/>
          </a:xfrm>
          <a:prstGeom prst="rect">
            <a:avLst/>
          </a:prstGeom>
        </p:spPr>
        <p:txBody>
          <a:bodyPr wrap="square">
            <a:spAutoFit/>
          </a:bodyPr>
          <a:lstStyle/>
          <a:p>
            <a:r>
              <a:rPr lang="en-US" sz="2600" b="1" i="1" u="sng" dirty="0" smtClean="0">
                <a:solidFill>
                  <a:srgbClr val="FF0000"/>
                </a:solidFill>
              </a:rPr>
              <a:t>The first </a:t>
            </a:r>
            <a:r>
              <a:rPr lang="en-US" sz="2600" b="1" i="1" dirty="0" smtClean="0">
                <a:solidFill>
                  <a:schemeClr val="accent5">
                    <a:lumMod val="50000"/>
                  </a:schemeClr>
                </a:solidFill>
              </a:rPr>
              <a:t>line describes the person and where he lived.</a:t>
            </a:r>
          </a:p>
          <a:p>
            <a:r>
              <a:rPr lang="en-US" sz="2600" b="1" i="1" u="sng" dirty="0" smtClean="0">
                <a:solidFill>
                  <a:srgbClr val="FF0000"/>
                </a:solidFill>
              </a:rPr>
              <a:t>The second </a:t>
            </a:r>
            <a:r>
              <a:rPr lang="en-US" sz="2600" b="1" i="1" dirty="0" smtClean="0">
                <a:solidFill>
                  <a:schemeClr val="accent5">
                    <a:lumMod val="50000"/>
                  </a:schemeClr>
                </a:solidFill>
              </a:rPr>
              <a:t>line tells what he did.</a:t>
            </a:r>
          </a:p>
          <a:p>
            <a:r>
              <a:rPr lang="en-US" sz="2600" b="1" i="1" u="sng" dirty="0" smtClean="0">
                <a:solidFill>
                  <a:srgbClr val="FF0000"/>
                </a:solidFill>
              </a:rPr>
              <a:t>The third </a:t>
            </a:r>
            <a:r>
              <a:rPr lang="en-US" sz="2600" b="1" i="1" dirty="0" smtClean="0">
                <a:solidFill>
                  <a:schemeClr val="accent5">
                    <a:lumMod val="50000"/>
                  </a:schemeClr>
                </a:solidFill>
              </a:rPr>
              <a:t>and </a:t>
            </a:r>
            <a:r>
              <a:rPr lang="en-US" sz="2600" b="1" i="1" u="sng" dirty="0" smtClean="0">
                <a:solidFill>
                  <a:srgbClr val="FF0000"/>
                </a:solidFill>
              </a:rPr>
              <a:t>the fourth </a:t>
            </a:r>
            <a:r>
              <a:rPr lang="en-US" sz="2600" b="1" i="1" dirty="0" smtClean="0">
                <a:solidFill>
                  <a:schemeClr val="accent5">
                    <a:lumMod val="50000"/>
                  </a:schemeClr>
                </a:solidFill>
              </a:rPr>
              <a:t>–what interesting happened to this person.</a:t>
            </a:r>
          </a:p>
          <a:p>
            <a:r>
              <a:rPr lang="en-US" sz="2600" b="1" i="1" u="sng" dirty="0" smtClean="0">
                <a:solidFill>
                  <a:srgbClr val="FF0000"/>
                </a:solidFill>
              </a:rPr>
              <a:t>The fifth </a:t>
            </a:r>
            <a:r>
              <a:rPr lang="en-US" sz="2600" b="1" i="1" dirty="0" smtClean="0">
                <a:solidFill>
                  <a:schemeClr val="accent5">
                    <a:lumMod val="50000"/>
                  </a:schemeClr>
                </a:solidFill>
              </a:rPr>
              <a:t>– the longest and the funniest- sometimes it is like as the first.</a:t>
            </a:r>
          </a:p>
        </p:txBody>
      </p:sp>
      <p:sp>
        <p:nvSpPr>
          <p:cNvPr id="6" name="Стрелка вниз 5"/>
          <p:cNvSpPr/>
          <p:nvPr/>
        </p:nvSpPr>
        <p:spPr>
          <a:xfrm>
            <a:off x="5715008" y="5786454"/>
            <a:ext cx="785818" cy="928694"/>
          </a:xfrm>
          <a:prstGeom prst="downArrow">
            <a:avLst>
              <a:gd name="adj1" fmla="val 46526"/>
              <a:gd name="adj2" fmla="val 534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8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6865" name="Object 1"/>
          <p:cNvGraphicFramePr>
            <a:graphicFrameLocks noChangeAspect="1"/>
          </p:cNvGraphicFramePr>
          <p:nvPr/>
        </p:nvGraphicFramePr>
        <p:xfrm>
          <a:off x="285720" y="357166"/>
          <a:ext cx="3524275" cy="2643206"/>
        </p:xfrm>
        <a:graphic>
          <a:graphicData uri="http://schemas.openxmlformats.org/presentationml/2006/ole">
            <p:oleObj spid="_x0000_s36865" name="Slide" r:id="rId3" imgW="4570547" imgH="3427395" progId="PowerPoint.Slide.12">
              <p:embed/>
            </p:oleObj>
          </a:graphicData>
        </a:graphic>
      </p:graphicFrame>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332037"/>
            <a:ext cx="8043890" cy="4525963"/>
          </a:xfrm>
        </p:spPr>
        <p:txBody>
          <a:bodyPr>
            <a:normAutofit fontScale="85000" lnSpcReduction="10000"/>
          </a:bodyPr>
          <a:lstStyle/>
          <a:p>
            <a:pPr fontAlgn="t"/>
            <a:endParaRPr lang="ru-RU" dirty="0" smtClean="0"/>
          </a:p>
          <a:p>
            <a:pPr fontAlgn="t"/>
            <a:r>
              <a:rPr lang="en-US" dirty="0" smtClean="0"/>
              <a:t>There was a Young Lady of Nig</a:t>
            </a:r>
            <a:r>
              <a:rPr lang="en-US" b="1" u="sng" dirty="0" smtClean="0">
                <a:solidFill>
                  <a:srgbClr val="FF0000"/>
                </a:solidFill>
              </a:rPr>
              <a:t>er</a:t>
            </a:r>
            <a:r>
              <a:rPr lang="en-US" dirty="0" smtClean="0"/>
              <a:t>,</a:t>
            </a:r>
            <a:endParaRPr lang="ru-RU" dirty="0" smtClean="0"/>
          </a:p>
          <a:p>
            <a:pPr marL="804863" indent="-804863" fontAlgn="t">
              <a:buNone/>
            </a:pPr>
            <a:r>
              <a:rPr lang="en-US" b="1" i="1" dirty="0" smtClean="0"/>
              <a:t>               </a:t>
            </a:r>
            <a:r>
              <a:rPr lang="ru-RU" b="1" i="1" dirty="0" smtClean="0"/>
              <a:t>Улыбалась </a:t>
            </a:r>
            <a:r>
              <a:rPr lang="ru-RU" b="1" i="1" dirty="0" smtClean="0"/>
              <a:t>нигерийская девица</a:t>
            </a:r>
            <a:endParaRPr lang="ru-RU" dirty="0" smtClean="0"/>
          </a:p>
          <a:p>
            <a:pPr fontAlgn="t"/>
            <a:r>
              <a:rPr lang="en-US" dirty="0" smtClean="0"/>
              <a:t>Who smiled as she rode on a tig</a:t>
            </a:r>
            <a:r>
              <a:rPr lang="en-US" b="1" u="sng" dirty="0" smtClean="0">
                <a:solidFill>
                  <a:srgbClr val="FF0000"/>
                </a:solidFill>
              </a:rPr>
              <a:t>er</a:t>
            </a:r>
            <a:r>
              <a:rPr lang="en-US" dirty="0" smtClean="0"/>
              <a:t>;</a:t>
            </a:r>
            <a:endParaRPr lang="ru-RU" dirty="0" smtClean="0"/>
          </a:p>
          <a:p>
            <a:pPr fontAlgn="t">
              <a:buNone/>
            </a:pPr>
            <a:r>
              <a:rPr lang="en-US" b="1" i="1" dirty="0" smtClean="0"/>
              <a:t>               </a:t>
            </a:r>
            <a:r>
              <a:rPr lang="ru-RU" b="1" i="1" dirty="0" smtClean="0"/>
              <a:t>На </a:t>
            </a:r>
            <a:r>
              <a:rPr lang="ru-RU" b="1" i="1" dirty="0" smtClean="0"/>
              <a:t>спине у бенгальской тигрицы.</a:t>
            </a:r>
            <a:endParaRPr lang="ru-RU" dirty="0" smtClean="0"/>
          </a:p>
          <a:p>
            <a:pPr fontAlgn="t"/>
            <a:r>
              <a:rPr lang="en-US" dirty="0" smtClean="0"/>
              <a:t>They returned from the ri</a:t>
            </a:r>
            <a:r>
              <a:rPr lang="en-US" b="1" i="1" u="sng" dirty="0" smtClean="0">
                <a:solidFill>
                  <a:srgbClr val="FF0000"/>
                </a:solidFill>
              </a:rPr>
              <a:t>de</a:t>
            </a:r>
            <a:endParaRPr lang="ru-RU" b="1" i="1" u="sng" dirty="0" smtClean="0">
              <a:solidFill>
                <a:srgbClr val="FF0000"/>
              </a:solidFill>
            </a:endParaRPr>
          </a:p>
          <a:p>
            <a:pPr fontAlgn="t">
              <a:buNone/>
            </a:pPr>
            <a:r>
              <a:rPr lang="en-US" b="1" i="1" dirty="0" smtClean="0"/>
              <a:t>               </a:t>
            </a:r>
            <a:r>
              <a:rPr lang="ru-RU" b="1" i="1" dirty="0" smtClean="0"/>
              <a:t>Каталась </a:t>
            </a:r>
            <a:r>
              <a:rPr lang="ru-RU" b="1" i="1" dirty="0" smtClean="0"/>
              <a:t>она до зари –</a:t>
            </a:r>
            <a:endParaRPr lang="ru-RU" dirty="0" smtClean="0"/>
          </a:p>
          <a:p>
            <a:pPr fontAlgn="t"/>
            <a:r>
              <a:rPr lang="en-US" dirty="0" smtClean="0"/>
              <a:t>With the Lady insi</a:t>
            </a:r>
            <a:r>
              <a:rPr lang="en-US" b="1" i="1" u="sng" dirty="0" smtClean="0">
                <a:solidFill>
                  <a:srgbClr val="FF0000"/>
                </a:solidFill>
              </a:rPr>
              <a:t>de</a:t>
            </a:r>
            <a:r>
              <a:rPr lang="en-US" dirty="0" smtClean="0">
                <a:solidFill>
                  <a:srgbClr val="FF0000"/>
                </a:solidFill>
              </a:rPr>
              <a:t>,</a:t>
            </a:r>
            <a:endParaRPr lang="ru-RU" dirty="0" smtClean="0">
              <a:solidFill>
                <a:srgbClr val="FF0000"/>
              </a:solidFill>
            </a:endParaRPr>
          </a:p>
          <a:p>
            <a:pPr fontAlgn="t">
              <a:buNone/>
            </a:pPr>
            <a:r>
              <a:rPr lang="en-US" b="1" i="1" dirty="0" smtClean="0"/>
              <a:t>              </a:t>
            </a:r>
            <a:r>
              <a:rPr lang="ru-RU" b="1" i="1" dirty="0" smtClean="0"/>
              <a:t>Вдруг </a:t>
            </a:r>
            <a:r>
              <a:rPr lang="ru-RU" b="1" i="1" dirty="0" smtClean="0"/>
              <a:t>оказалась у тигрицы внутри,</a:t>
            </a:r>
            <a:endParaRPr lang="ru-RU" dirty="0" smtClean="0"/>
          </a:p>
          <a:p>
            <a:pPr fontAlgn="t"/>
            <a:r>
              <a:rPr lang="en-US" dirty="0" smtClean="0"/>
              <a:t>And the smile on the face of the tig</a:t>
            </a:r>
            <a:r>
              <a:rPr lang="en-US" b="1" u="sng" dirty="0" smtClean="0">
                <a:solidFill>
                  <a:srgbClr val="FF0000"/>
                </a:solidFill>
              </a:rPr>
              <a:t>er</a:t>
            </a:r>
            <a:r>
              <a:rPr lang="en-US" dirty="0" smtClean="0"/>
              <a:t>.</a:t>
            </a:r>
            <a:endParaRPr lang="ru-RU" dirty="0" smtClean="0"/>
          </a:p>
          <a:p>
            <a:pPr fontAlgn="t">
              <a:buNone/>
            </a:pPr>
            <a:r>
              <a:rPr lang="en-US" b="1" i="1" dirty="0" smtClean="0"/>
              <a:t>              </a:t>
            </a:r>
            <a:r>
              <a:rPr lang="ru-RU" b="1" i="1" dirty="0" smtClean="0"/>
              <a:t>И </a:t>
            </a:r>
            <a:r>
              <a:rPr lang="ru-RU" b="1" i="1" dirty="0" smtClean="0"/>
              <a:t>улыбка светилась на морде тигрицы.</a:t>
            </a:r>
            <a:endParaRPr lang="ru-RU" dirty="0" smtClean="0"/>
          </a:p>
          <a:p>
            <a:endParaRPr lang="ru-RU" dirty="0"/>
          </a:p>
        </p:txBody>
      </p:sp>
      <p:pic>
        <p:nvPicPr>
          <p:cNvPr id="4" name="Picture 6" descr="http://school.xvatit.com/images/0/04/6-10-42.jpg"/>
          <p:cNvPicPr>
            <a:picLocks noChangeAspect="1" noChangeArrowheads="1"/>
          </p:cNvPicPr>
          <p:nvPr/>
        </p:nvPicPr>
        <p:blipFill>
          <a:blip r:embed="rId2">
            <a:lum contrast="20000"/>
          </a:blip>
          <a:srcRect/>
          <a:stretch>
            <a:fillRect/>
          </a:stretch>
        </p:blipFill>
        <p:spPr bwMode="auto">
          <a:xfrm>
            <a:off x="4143372" y="0"/>
            <a:ext cx="4520514" cy="2714644"/>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p:cTn id="34"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35"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36"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7"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38" dur="500"/>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p:cTn id="43"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3">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3">
                                            <p:txEl>
                                              <p:pRg st="6" end="6"/>
                                            </p:txEl>
                                          </p:spTgt>
                                        </p:tgtEl>
                                        <p:attrNameLst>
                                          <p:attrName>style.visibility</p:attrName>
                                        </p:attrNameLst>
                                      </p:cBhvr>
                                      <p:to>
                                        <p:strVal val="visible"/>
                                      </p:to>
                                    </p:set>
                                    <p:anim calcmode="lin" valueType="num">
                                      <p:cBhvr>
                                        <p:cTn id="52" dur="500" fill="hold"/>
                                        <p:tgtEl>
                                          <p:spTgt spid="3">
                                            <p:txEl>
                                              <p:pRg st="6" end="6"/>
                                            </p:txEl>
                                          </p:spTgt>
                                        </p:tgtEl>
                                        <p:attrNameLst>
                                          <p:attrName>ppt_w</p:attrName>
                                        </p:attrNameLst>
                                      </p:cBhvr>
                                      <p:tavLst>
                                        <p:tav tm="0">
                                          <p:val>
                                            <p:strVal val="#ppt_w*0.05"/>
                                          </p:val>
                                        </p:tav>
                                        <p:tav tm="100000">
                                          <p:val>
                                            <p:strVal val="#ppt_w"/>
                                          </p:val>
                                        </p:tav>
                                      </p:tavLst>
                                    </p:anim>
                                    <p:anim calcmode="lin" valueType="num">
                                      <p:cBhvr>
                                        <p:cTn id="53" dur="5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54" dur="5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5" dur="500" fill="hold"/>
                                        <p:tgtEl>
                                          <p:spTgt spid="3">
                                            <p:txEl>
                                              <p:pRg st="6" end="6"/>
                                            </p:txEl>
                                          </p:spTgt>
                                        </p:tgtEl>
                                        <p:attrNameLst>
                                          <p:attrName>ppt_y</p:attrName>
                                        </p:attrNameLst>
                                      </p:cBhvr>
                                      <p:tavLst>
                                        <p:tav tm="0">
                                          <p:val>
                                            <p:strVal val="#ppt_y"/>
                                          </p:val>
                                        </p:tav>
                                        <p:tav tm="100000">
                                          <p:val>
                                            <p:strVal val="#ppt_y"/>
                                          </p:val>
                                        </p:tav>
                                      </p:tavLst>
                                    </p:anim>
                                    <p:animEffect transition="in" filter="fade">
                                      <p:cBhvr>
                                        <p:cTn id="56" dur="500"/>
                                        <p:tgtEl>
                                          <p:spTgt spid="3">
                                            <p:txEl>
                                              <p:pRg st="6" end="6"/>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grpId="0"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p:cTn id="61" dur="500" fill="hold"/>
                                        <p:tgtEl>
                                          <p:spTgt spid="3">
                                            <p:txEl>
                                              <p:pRg st="7" end="7"/>
                                            </p:txEl>
                                          </p:spTgt>
                                        </p:tgtEl>
                                        <p:attrNameLst>
                                          <p:attrName>ppt_w</p:attrName>
                                        </p:attrNameLst>
                                      </p:cBhvr>
                                      <p:tavLst>
                                        <p:tav tm="0">
                                          <p:val>
                                            <p:strVal val="#ppt_w*0.05"/>
                                          </p:val>
                                        </p:tav>
                                        <p:tav tm="100000">
                                          <p:val>
                                            <p:strVal val="#ppt_w"/>
                                          </p:val>
                                        </p:tav>
                                      </p:tavLst>
                                    </p:anim>
                                    <p:anim calcmode="lin" valueType="num">
                                      <p:cBhvr>
                                        <p:cTn id="62" dur="5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63" dur="5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64" dur="500" fill="hold"/>
                                        <p:tgtEl>
                                          <p:spTgt spid="3">
                                            <p:txEl>
                                              <p:pRg st="7" end="7"/>
                                            </p:txEl>
                                          </p:spTgt>
                                        </p:tgtEl>
                                        <p:attrNameLst>
                                          <p:attrName>ppt_y</p:attrName>
                                        </p:attrNameLst>
                                      </p:cBhvr>
                                      <p:tavLst>
                                        <p:tav tm="0">
                                          <p:val>
                                            <p:strVal val="#ppt_y"/>
                                          </p:val>
                                        </p:tav>
                                        <p:tav tm="100000">
                                          <p:val>
                                            <p:strVal val="#ppt_y"/>
                                          </p:val>
                                        </p:tav>
                                      </p:tavLst>
                                    </p:anim>
                                    <p:animEffect transition="in" filter="fade">
                                      <p:cBhvr>
                                        <p:cTn id="65" dur="500"/>
                                        <p:tgtEl>
                                          <p:spTgt spid="3">
                                            <p:txEl>
                                              <p:pRg st="7" end="7"/>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 calcmode="lin" valueType="num">
                                      <p:cBhvr>
                                        <p:cTn id="70" dur="500" fill="hold"/>
                                        <p:tgtEl>
                                          <p:spTgt spid="3">
                                            <p:txEl>
                                              <p:pRg st="8" end="8"/>
                                            </p:txEl>
                                          </p:spTgt>
                                        </p:tgtEl>
                                        <p:attrNameLst>
                                          <p:attrName>ppt_w</p:attrName>
                                        </p:attrNameLst>
                                      </p:cBhvr>
                                      <p:tavLst>
                                        <p:tav tm="0">
                                          <p:val>
                                            <p:strVal val="#ppt_w*0.05"/>
                                          </p:val>
                                        </p:tav>
                                        <p:tav tm="100000">
                                          <p:val>
                                            <p:strVal val="#ppt_w"/>
                                          </p:val>
                                        </p:tav>
                                      </p:tavLst>
                                    </p:anim>
                                    <p:anim calcmode="lin" valueType="num">
                                      <p:cBhvr>
                                        <p:cTn id="71" dur="5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72" dur="5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73" dur="500" fill="hold"/>
                                        <p:tgtEl>
                                          <p:spTgt spid="3">
                                            <p:txEl>
                                              <p:pRg st="8" end="8"/>
                                            </p:txEl>
                                          </p:spTgt>
                                        </p:tgtEl>
                                        <p:attrNameLst>
                                          <p:attrName>ppt_y</p:attrName>
                                        </p:attrNameLst>
                                      </p:cBhvr>
                                      <p:tavLst>
                                        <p:tav tm="0">
                                          <p:val>
                                            <p:strVal val="#ppt_y"/>
                                          </p:val>
                                        </p:tav>
                                        <p:tav tm="100000">
                                          <p:val>
                                            <p:strVal val="#ppt_y"/>
                                          </p:val>
                                        </p:tav>
                                      </p:tavLst>
                                    </p:anim>
                                    <p:animEffect transition="in" filter="fade">
                                      <p:cBhvr>
                                        <p:cTn id="74" dur="500"/>
                                        <p:tgtEl>
                                          <p:spTgt spid="3">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54" presetClass="entr" presetSubtype="0" accel="100000" fill="hold" grpId="0" nodeType="clickEffect">
                                  <p:stCondLst>
                                    <p:cond delay="0"/>
                                  </p:stCondLst>
                                  <p:childTnLst>
                                    <p:set>
                                      <p:cBhvr>
                                        <p:cTn id="78" dur="1" fill="hold">
                                          <p:stCondLst>
                                            <p:cond delay="0"/>
                                          </p:stCondLst>
                                        </p:cTn>
                                        <p:tgtEl>
                                          <p:spTgt spid="3">
                                            <p:txEl>
                                              <p:pRg st="9" end="9"/>
                                            </p:txEl>
                                          </p:spTgt>
                                        </p:tgtEl>
                                        <p:attrNameLst>
                                          <p:attrName>style.visibility</p:attrName>
                                        </p:attrNameLst>
                                      </p:cBhvr>
                                      <p:to>
                                        <p:strVal val="visible"/>
                                      </p:to>
                                    </p:set>
                                    <p:anim calcmode="lin" valueType="num">
                                      <p:cBhvr>
                                        <p:cTn id="79" dur="500" fill="hold"/>
                                        <p:tgtEl>
                                          <p:spTgt spid="3">
                                            <p:txEl>
                                              <p:pRg st="9" end="9"/>
                                            </p:txEl>
                                          </p:spTgt>
                                        </p:tgtEl>
                                        <p:attrNameLst>
                                          <p:attrName>ppt_w</p:attrName>
                                        </p:attrNameLst>
                                      </p:cBhvr>
                                      <p:tavLst>
                                        <p:tav tm="0">
                                          <p:val>
                                            <p:strVal val="#ppt_w*0.05"/>
                                          </p:val>
                                        </p:tav>
                                        <p:tav tm="100000">
                                          <p:val>
                                            <p:strVal val="#ppt_w"/>
                                          </p:val>
                                        </p:tav>
                                      </p:tavLst>
                                    </p:anim>
                                    <p:anim calcmode="lin" valueType="num">
                                      <p:cBhvr>
                                        <p:cTn id="80" dur="5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81" dur="5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82" dur="500" fill="hold"/>
                                        <p:tgtEl>
                                          <p:spTgt spid="3">
                                            <p:txEl>
                                              <p:pRg st="9" end="9"/>
                                            </p:txEl>
                                          </p:spTgt>
                                        </p:tgtEl>
                                        <p:attrNameLst>
                                          <p:attrName>ppt_y</p:attrName>
                                        </p:attrNameLst>
                                      </p:cBhvr>
                                      <p:tavLst>
                                        <p:tav tm="0">
                                          <p:val>
                                            <p:strVal val="#ppt_y"/>
                                          </p:val>
                                        </p:tav>
                                        <p:tav tm="100000">
                                          <p:val>
                                            <p:strVal val="#ppt_y"/>
                                          </p:val>
                                        </p:tav>
                                      </p:tavLst>
                                    </p:anim>
                                    <p:animEffect transition="in" filter="fade">
                                      <p:cBhvr>
                                        <p:cTn id="83" dur="500"/>
                                        <p:tgtEl>
                                          <p:spTgt spid="3">
                                            <p:txEl>
                                              <p:pRg st="9" end="9"/>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54" presetClass="entr" presetSubtype="0" accel="100000" fill="hold" grpId="0" nodeType="clickEffect">
                                  <p:stCondLst>
                                    <p:cond delay="0"/>
                                  </p:stCondLst>
                                  <p:childTnLst>
                                    <p:set>
                                      <p:cBhvr>
                                        <p:cTn id="87" dur="1" fill="hold">
                                          <p:stCondLst>
                                            <p:cond delay="0"/>
                                          </p:stCondLst>
                                        </p:cTn>
                                        <p:tgtEl>
                                          <p:spTgt spid="3">
                                            <p:txEl>
                                              <p:pRg st="10" end="10"/>
                                            </p:txEl>
                                          </p:spTgt>
                                        </p:tgtEl>
                                        <p:attrNameLst>
                                          <p:attrName>style.visibility</p:attrName>
                                        </p:attrNameLst>
                                      </p:cBhvr>
                                      <p:to>
                                        <p:strVal val="visible"/>
                                      </p:to>
                                    </p:set>
                                    <p:anim calcmode="lin" valueType="num">
                                      <p:cBhvr>
                                        <p:cTn id="88" dur="500" fill="hold"/>
                                        <p:tgtEl>
                                          <p:spTgt spid="3">
                                            <p:txEl>
                                              <p:pRg st="10" end="10"/>
                                            </p:txEl>
                                          </p:spTgt>
                                        </p:tgtEl>
                                        <p:attrNameLst>
                                          <p:attrName>ppt_w</p:attrName>
                                        </p:attrNameLst>
                                      </p:cBhvr>
                                      <p:tavLst>
                                        <p:tav tm="0">
                                          <p:val>
                                            <p:strVal val="#ppt_w*0.05"/>
                                          </p:val>
                                        </p:tav>
                                        <p:tav tm="100000">
                                          <p:val>
                                            <p:strVal val="#ppt_w"/>
                                          </p:val>
                                        </p:tav>
                                      </p:tavLst>
                                    </p:anim>
                                    <p:anim calcmode="lin" valueType="num">
                                      <p:cBhvr>
                                        <p:cTn id="89" dur="500" fill="hold"/>
                                        <p:tgtEl>
                                          <p:spTgt spid="3">
                                            <p:txEl>
                                              <p:pRg st="10" end="10"/>
                                            </p:txEl>
                                          </p:spTgt>
                                        </p:tgtEl>
                                        <p:attrNameLst>
                                          <p:attrName>ppt_h</p:attrName>
                                        </p:attrNameLst>
                                      </p:cBhvr>
                                      <p:tavLst>
                                        <p:tav tm="0">
                                          <p:val>
                                            <p:strVal val="#ppt_h"/>
                                          </p:val>
                                        </p:tav>
                                        <p:tav tm="100000">
                                          <p:val>
                                            <p:strVal val="#ppt_h"/>
                                          </p:val>
                                        </p:tav>
                                      </p:tavLst>
                                    </p:anim>
                                    <p:anim calcmode="lin" valueType="num">
                                      <p:cBhvr>
                                        <p:cTn id="90" dur="5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91" dur="500" fill="hold"/>
                                        <p:tgtEl>
                                          <p:spTgt spid="3">
                                            <p:txEl>
                                              <p:pRg st="10" end="10"/>
                                            </p:txEl>
                                          </p:spTgt>
                                        </p:tgtEl>
                                        <p:attrNameLst>
                                          <p:attrName>ppt_y</p:attrName>
                                        </p:attrNameLst>
                                      </p:cBhvr>
                                      <p:tavLst>
                                        <p:tav tm="0">
                                          <p:val>
                                            <p:strVal val="#ppt_y"/>
                                          </p:val>
                                        </p:tav>
                                        <p:tav tm="100000">
                                          <p:val>
                                            <p:strVal val="#ppt_y"/>
                                          </p:val>
                                        </p:tav>
                                      </p:tavLst>
                                    </p:anim>
                                    <p:animEffect transition="in" filter="fade">
                                      <p:cBhvr>
                                        <p:cTn id="9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928802"/>
            <a:ext cx="7472386" cy="4525963"/>
          </a:xfrm>
        </p:spPr>
        <p:txBody>
          <a:bodyPr>
            <a:normAutofit fontScale="92500" lnSpcReduction="10000"/>
          </a:bodyPr>
          <a:lstStyle/>
          <a:p>
            <a:pPr fontAlgn="t"/>
            <a:r>
              <a:rPr lang="en-US" dirty="0" smtClean="0"/>
              <a:t>There was an Old Man of the Isl</a:t>
            </a:r>
            <a:r>
              <a:rPr lang="en-US" b="1" u="sng" dirty="0" smtClean="0">
                <a:solidFill>
                  <a:srgbClr val="FF0000"/>
                </a:solidFill>
              </a:rPr>
              <a:t>es</a:t>
            </a:r>
            <a:r>
              <a:rPr lang="en-US" b="1" dirty="0" smtClean="0"/>
              <a:t>, </a:t>
            </a:r>
            <a:endParaRPr lang="ru-RU" b="1" dirty="0" smtClean="0"/>
          </a:p>
          <a:p>
            <a:pPr fontAlgn="t">
              <a:buNone/>
            </a:pPr>
            <a:r>
              <a:rPr lang="en-US" b="1" i="1" dirty="0" smtClean="0"/>
              <a:t>             </a:t>
            </a:r>
            <a:r>
              <a:rPr lang="ru-RU" b="1" i="1" dirty="0" smtClean="0"/>
              <a:t>Жил </a:t>
            </a:r>
            <a:r>
              <a:rPr lang="ru-RU" b="1" i="1" dirty="0" smtClean="0"/>
              <a:t>-был парень у речки Урал </a:t>
            </a:r>
          </a:p>
          <a:p>
            <a:pPr fontAlgn="t"/>
            <a:r>
              <a:rPr lang="en-US" dirty="0" smtClean="0"/>
              <a:t>Whose face was pervaded with smil</a:t>
            </a:r>
            <a:r>
              <a:rPr lang="en-US" b="1" u="sng" dirty="0" smtClean="0">
                <a:solidFill>
                  <a:srgbClr val="FF0000"/>
                </a:solidFill>
              </a:rPr>
              <a:t>es</a:t>
            </a:r>
            <a:r>
              <a:rPr lang="en-US" dirty="0" smtClean="0"/>
              <a:t>;        </a:t>
            </a:r>
            <a:endParaRPr lang="ru-RU" dirty="0" smtClean="0"/>
          </a:p>
          <a:p>
            <a:pPr fontAlgn="t">
              <a:buNone/>
            </a:pPr>
            <a:r>
              <a:rPr lang="en-US" b="1" dirty="0" smtClean="0"/>
              <a:t>             </a:t>
            </a:r>
            <a:r>
              <a:rPr lang="ru-RU" b="1" i="1" dirty="0" smtClean="0"/>
              <a:t>Целый день он шутил и плясал, </a:t>
            </a:r>
          </a:p>
          <a:p>
            <a:pPr fontAlgn="t"/>
            <a:r>
              <a:rPr lang="en-US" dirty="0" smtClean="0"/>
              <a:t>He sang high Dum didd</a:t>
            </a:r>
            <a:r>
              <a:rPr lang="en-US" b="1" u="sng" dirty="0" smtClean="0">
                <a:solidFill>
                  <a:srgbClr val="FF0000"/>
                </a:solidFill>
              </a:rPr>
              <a:t>le</a:t>
            </a:r>
            <a:r>
              <a:rPr lang="en-US" dirty="0" smtClean="0"/>
              <a:t>,   </a:t>
            </a:r>
            <a:r>
              <a:rPr lang="en-US" b="1" dirty="0" smtClean="0"/>
              <a:t>                   </a:t>
            </a:r>
            <a:endParaRPr lang="ru-RU" b="1" dirty="0" smtClean="0"/>
          </a:p>
          <a:p>
            <a:pPr fontAlgn="t">
              <a:buNone/>
            </a:pPr>
            <a:r>
              <a:rPr lang="en-US" b="1" i="1" dirty="0" smtClean="0"/>
              <a:t>             </a:t>
            </a:r>
            <a:r>
              <a:rPr lang="ru-RU" b="1" i="1" dirty="0" smtClean="0"/>
              <a:t>Пел</a:t>
            </a:r>
            <a:r>
              <a:rPr lang="ru-RU" b="1" i="1" dirty="0" smtClean="0"/>
              <a:t>, играя на скрипке, </a:t>
            </a:r>
          </a:p>
          <a:p>
            <a:pPr fontAlgn="t"/>
            <a:r>
              <a:rPr lang="en-US" dirty="0" smtClean="0"/>
              <a:t>And played on the fidd</a:t>
            </a:r>
            <a:r>
              <a:rPr lang="en-US" b="1" u="sng" dirty="0" smtClean="0">
                <a:solidFill>
                  <a:srgbClr val="FF0000"/>
                </a:solidFill>
              </a:rPr>
              <a:t>le</a:t>
            </a:r>
            <a:r>
              <a:rPr lang="en-US" b="1" dirty="0" smtClean="0"/>
              <a:t>,                      </a:t>
            </a:r>
            <a:endParaRPr lang="ru-RU" b="1" dirty="0" smtClean="0"/>
          </a:p>
          <a:p>
            <a:pPr fontAlgn="t">
              <a:buNone/>
            </a:pPr>
            <a:r>
              <a:rPr lang="en-US" b="1" dirty="0" smtClean="0"/>
              <a:t>             </a:t>
            </a:r>
            <a:r>
              <a:rPr lang="ru-RU" b="1" i="1" dirty="0" smtClean="0"/>
              <a:t>Расплывался </a:t>
            </a:r>
            <a:r>
              <a:rPr lang="ru-RU" b="1" i="1" dirty="0" smtClean="0"/>
              <a:t>в улыбке  </a:t>
            </a:r>
          </a:p>
          <a:p>
            <a:pPr fontAlgn="t"/>
            <a:r>
              <a:rPr lang="en-US" dirty="0" smtClean="0"/>
              <a:t>That amiable Man of the Isl</a:t>
            </a:r>
            <a:r>
              <a:rPr lang="en-US" b="1" u="sng" dirty="0" smtClean="0">
                <a:solidFill>
                  <a:srgbClr val="FF0000"/>
                </a:solidFill>
              </a:rPr>
              <a:t>es</a:t>
            </a:r>
            <a:r>
              <a:rPr lang="en-US" dirty="0" smtClean="0"/>
              <a:t>.</a:t>
            </a:r>
            <a:endParaRPr lang="ru-RU" dirty="0" smtClean="0"/>
          </a:p>
          <a:p>
            <a:pPr fontAlgn="t">
              <a:buNone/>
            </a:pPr>
            <a:r>
              <a:rPr lang="en-US" b="1" dirty="0" smtClean="0"/>
              <a:t>             </a:t>
            </a:r>
            <a:r>
              <a:rPr lang="ru-RU" b="1" i="1" dirty="0" err="1" smtClean="0"/>
              <a:t>Обаяшка</a:t>
            </a:r>
            <a:r>
              <a:rPr lang="ru-RU" b="1" i="1" dirty="0" smtClean="0"/>
              <a:t>, что с речки Урал</a:t>
            </a:r>
          </a:p>
          <a:p>
            <a:endParaRPr lang="ru-RU" dirty="0"/>
          </a:p>
        </p:txBody>
      </p:sp>
      <p:pic>
        <p:nvPicPr>
          <p:cNvPr id="4" name="Picture 17" descr="http://t2.gstatic.com/images?q=tbn:ANd9GcSmD68v-nR8crxyRXU6ctK4yNqQTYJVTjqLNWY9huNS_fBBT0b4"/>
          <p:cNvPicPr>
            <a:picLocks noChangeAspect="1" noChangeArrowheads="1"/>
          </p:cNvPicPr>
          <p:nvPr/>
        </p:nvPicPr>
        <p:blipFill>
          <a:blip r:embed="rId3"/>
          <a:srcRect l="6870" r="8395"/>
          <a:stretch>
            <a:fillRect/>
          </a:stretch>
        </p:blipFill>
        <p:spPr bwMode="auto">
          <a:xfrm>
            <a:off x="6500826" y="0"/>
            <a:ext cx="2643174" cy="3158600"/>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44"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5"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6"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47" dur="500"/>
                                        <p:tgtEl>
                                          <p:spTgt spid="3">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p:cTn id="52"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53"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54"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5"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56" dur="500"/>
                                        <p:tgtEl>
                                          <p:spTgt spid="3">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grpId="0"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p:cTn id="61" dur="500" fill="hold"/>
                                        <p:tgtEl>
                                          <p:spTgt spid="3">
                                            <p:txEl>
                                              <p:pRg st="6" end="6"/>
                                            </p:txEl>
                                          </p:spTgt>
                                        </p:tgtEl>
                                        <p:attrNameLst>
                                          <p:attrName>ppt_w</p:attrName>
                                        </p:attrNameLst>
                                      </p:cBhvr>
                                      <p:tavLst>
                                        <p:tav tm="0">
                                          <p:val>
                                            <p:strVal val="#ppt_w*0.05"/>
                                          </p:val>
                                        </p:tav>
                                        <p:tav tm="100000">
                                          <p:val>
                                            <p:strVal val="#ppt_w"/>
                                          </p:val>
                                        </p:tav>
                                      </p:tavLst>
                                    </p:anim>
                                    <p:anim calcmode="lin" valueType="num">
                                      <p:cBhvr>
                                        <p:cTn id="62" dur="5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63" dur="5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64" dur="500" fill="hold"/>
                                        <p:tgtEl>
                                          <p:spTgt spid="3">
                                            <p:txEl>
                                              <p:pRg st="6" end="6"/>
                                            </p:txEl>
                                          </p:spTgt>
                                        </p:tgtEl>
                                        <p:attrNameLst>
                                          <p:attrName>ppt_y</p:attrName>
                                        </p:attrNameLst>
                                      </p:cBhvr>
                                      <p:tavLst>
                                        <p:tav tm="0">
                                          <p:val>
                                            <p:strVal val="#ppt_y"/>
                                          </p:val>
                                        </p:tav>
                                        <p:tav tm="100000">
                                          <p:val>
                                            <p:strVal val="#ppt_y"/>
                                          </p:val>
                                        </p:tav>
                                      </p:tavLst>
                                    </p:anim>
                                    <p:animEffect transition="in" filter="fade">
                                      <p:cBhvr>
                                        <p:cTn id="65" dur="500"/>
                                        <p:tgtEl>
                                          <p:spTgt spid="3">
                                            <p:txEl>
                                              <p:pRg st="6" end="6"/>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 calcmode="lin" valueType="num">
                                      <p:cBhvr>
                                        <p:cTn id="70" dur="500" fill="hold"/>
                                        <p:tgtEl>
                                          <p:spTgt spid="3">
                                            <p:txEl>
                                              <p:pRg st="7" end="7"/>
                                            </p:txEl>
                                          </p:spTgt>
                                        </p:tgtEl>
                                        <p:attrNameLst>
                                          <p:attrName>ppt_w</p:attrName>
                                        </p:attrNameLst>
                                      </p:cBhvr>
                                      <p:tavLst>
                                        <p:tav tm="0">
                                          <p:val>
                                            <p:strVal val="#ppt_w*0.05"/>
                                          </p:val>
                                        </p:tav>
                                        <p:tav tm="100000">
                                          <p:val>
                                            <p:strVal val="#ppt_w"/>
                                          </p:val>
                                        </p:tav>
                                      </p:tavLst>
                                    </p:anim>
                                    <p:anim calcmode="lin" valueType="num">
                                      <p:cBhvr>
                                        <p:cTn id="71" dur="5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72" dur="5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73" dur="500" fill="hold"/>
                                        <p:tgtEl>
                                          <p:spTgt spid="3">
                                            <p:txEl>
                                              <p:pRg st="7" end="7"/>
                                            </p:txEl>
                                          </p:spTgt>
                                        </p:tgtEl>
                                        <p:attrNameLst>
                                          <p:attrName>ppt_y</p:attrName>
                                        </p:attrNameLst>
                                      </p:cBhvr>
                                      <p:tavLst>
                                        <p:tav tm="0">
                                          <p:val>
                                            <p:strVal val="#ppt_y"/>
                                          </p:val>
                                        </p:tav>
                                        <p:tav tm="100000">
                                          <p:val>
                                            <p:strVal val="#ppt_y"/>
                                          </p:val>
                                        </p:tav>
                                      </p:tavLst>
                                    </p:anim>
                                    <p:animEffect transition="in" filter="fade">
                                      <p:cBhvr>
                                        <p:cTn id="74" dur="500"/>
                                        <p:tgtEl>
                                          <p:spTgt spid="3">
                                            <p:txEl>
                                              <p:pRg st="7" end="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54" presetClass="entr" presetSubtype="0" accel="100000" fill="hold" grpId="0"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 calcmode="lin" valueType="num">
                                      <p:cBhvr>
                                        <p:cTn id="79" dur="500" fill="hold"/>
                                        <p:tgtEl>
                                          <p:spTgt spid="3">
                                            <p:txEl>
                                              <p:pRg st="8" end="8"/>
                                            </p:txEl>
                                          </p:spTgt>
                                        </p:tgtEl>
                                        <p:attrNameLst>
                                          <p:attrName>ppt_w</p:attrName>
                                        </p:attrNameLst>
                                      </p:cBhvr>
                                      <p:tavLst>
                                        <p:tav tm="0">
                                          <p:val>
                                            <p:strVal val="#ppt_w*0.05"/>
                                          </p:val>
                                        </p:tav>
                                        <p:tav tm="100000">
                                          <p:val>
                                            <p:strVal val="#ppt_w"/>
                                          </p:val>
                                        </p:tav>
                                      </p:tavLst>
                                    </p:anim>
                                    <p:anim calcmode="lin" valueType="num">
                                      <p:cBhvr>
                                        <p:cTn id="80" dur="5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81" dur="5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82" dur="500" fill="hold"/>
                                        <p:tgtEl>
                                          <p:spTgt spid="3">
                                            <p:txEl>
                                              <p:pRg st="8" end="8"/>
                                            </p:txEl>
                                          </p:spTgt>
                                        </p:tgtEl>
                                        <p:attrNameLst>
                                          <p:attrName>ppt_y</p:attrName>
                                        </p:attrNameLst>
                                      </p:cBhvr>
                                      <p:tavLst>
                                        <p:tav tm="0">
                                          <p:val>
                                            <p:strVal val="#ppt_y"/>
                                          </p:val>
                                        </p:tav>
                                        <p:tav tm="100000">
                                          <p:val>
                                            <p:strVal val="#ppt_y"/>
                                          </p:val>
                                        </p:tav>
                                      </p:tavLst>
                                    </p:anim>
                                    <p:animEffect transition="in" filter="fade">
                                      <p:cBhvr>
                                        <p:cTn id="83" dur="500"/>
                                        <p:tgtEl>
                                          <p:spTgt spid="3">
                                            <p:txEl>
                                              <p:pRg st="8" end="8"/>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54" presetClass="entr" presetSubtype="0" accel="100000" fill="hold" grpId="0" nodeType="clickEffect">
                                  <p:stCondLst>
                                    <p:cond delay="0"/>
                                  </p:stCondLst>
                                  <p:childTnLst>
                                    <p:set>
                                      <p:cBhvr>
                                        <p:cTn id="87" dur="1" fill="hold">
                                          <p:stCondLst>
                                            <p:cond delay="0"/>
                                          </p:stCondLst>
                                        </p:cTn>
                                        <p:tgtEl>
                                          <p:spTgt spid="3">
                                            <p:txEl>
                                              <p:pRg st="9" end="9"/>
                                            </p:txEl>
                                          </p:spTgt>
                                        </p:tgtEl>
                                        <p:attrNameLst>
                                          <p:attrName>style.visibility</p:attrName>
                                        </p:attrNameLst>
                                      </p:cBhvr>
                                      <p:to>
                                        <p:strVal val="visible"/>
                                      </p:to>
                                    </p:set>
                                    <p:anim calcmode="lin" valueType="num">
                                      <p:cBhvr>
                                        <p:cTn id="88" dur="500" fill="hold"/>
                                        <p:tgtEl>
                                          <p:spTgt spid="3">
                                            <p:txEl>
                                              <p:pRg st="9" end="9"/>
                                            </p:txEl>
                                          </p:spTgt>
                                        </p:tgtEl>
                                        <p:attrNameLst>
                                          <p:attrName>ppt_w</p:attrName>
                                        </p:attrNameLst>
                                      </p:cBhvr>
                                      <p:tavLst>
                                        <p:tav tm="0">
                                          <p:val>
                                            <p:strVal val="#ppt_w*0.05"/>
                                          </p:val>
                                        </p:tav>
                                        <p:tav tm="100000">
                                          <p:val>
                                            <p:strVal val="#ppt_w"/>
                                          </p:val>
                                        </p:tav>
                                      </p:tavLst>
                                    </p:anim>
                                    <p:anim calcmode="lin" valueType="num">
                                      <p:cBhvr>
                                        <p:cTn id="89" dur="5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90" dur="5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91" dur="500" fill="hold"/>
                                        <p:tgtEl>
                                          <p:spTgt spid="3">
                                            <p:txEl>
                                              <p:pRg st="9" end="9"/>
                                            </p:txEl>
                                          </p:spTgt>
                                        </p:tgtEl>
                                        <p:attrNameLst>
                                          <p:attrName>ppt_y</p:attrName>
                                        </p:attrNameLst>
                                      </p:cBhvr>
                                      <p:tavLst>
                                        <p:tav tm="0">
                                          <p:val>
                                            <p:strVal val="#ppt_y"/>
                                          </p:val>
                                        </p:tav>
                                        <p:tav tm="100000">
                                          <p:val>
                                            <p:strVal val="#ppt_y"/>
                                          </p:val>
                                        </p:tav>
                                      </p:tavLst>
                                    </p:anim>
                                    <p:animEffect transition="in" filter="fade">
                                      <p:cBhvr>
                                        <p:cTn id="9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68" y="214290"/>
            <a:ext cx="4043394" cy="846158"/>
          </a:xfrm>
        </p:spPr>
        <p:style>
          <a:lnRef idx="1">
            <a:schemeClr val="accent2"/>
          </a:lnRef>
          <a:fillRef idx="2">
            <a:schemeClr val="accent2"/>
          </a:fillRef>
          <a:effectRef idx="1">
            <a:schemeClr val="accent2"/>
          </a:effectRef>
          <a:fontRef idx="minor">
            <a:schemeClr val="dk1"/>
          </a:fontRef>
        </p:style>
        <p:txBody>
          <a:bodyPr/>
          <a:lstStyle/>
          <a:p>
            <a:r>
              <a:rPr lang="en-US" sz="4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j-lt"/>
              </a:rPr>
              <a:t>Conclusion</a:t>
            </a:r>
            <a:endParaRPr lang="ru-RU" sz="4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j-lt"/>
            </a:endParaRPr>
          </a:p>
        </p:txBody>
      </p:sp>
      <p:sp>
        <p:nvSpPr>
          <p:cNvPr id="3" name="Содержимое 2"/>
          <p:cNvSpPr>
            <a:spLocks noGrp="1"/>
          </p:cNvSpPr>
          <p:nvPr>
            <p:ph idx="1"/>
          </p:nvPr>
        </p:nvSpPr>
        <p:spPr>
          <a:xfrm>
            <a:off x="2000232" y="1214422"/>
            <a:ext cx="6929486" cy="1928826"/>
          </a:xfrm>
        </p:spPr>
        <p:txBody>
          <a:bodyPr>
            <a:normAutofit fontScale="92500" lnSpcReduction="10000"/>
          </a:bodyPr>
          <a:lstStyle/>
          <a:p>
            <a:r>
              <a:rPr lang="en-US" b="1" i="1" dirty="0" smtClean="0">
                <a:latin typeface="Arial" pitchFamily="34" charset="0"/>
                <a:cs typeface="Arial" pitchFamily="34" charset="0"/>
              </a:rPr>
              <a:t>Nobody knows for sure why a limerick is called limerick,  but  in  my opinion it is  the way to learn about traditions of English culture, especially Irish  customs. </a:t>
            </a:r>
            <a:endParaRPr lang="ru-RU" b="1" i="1" dirty="0" smtClean="0">
              <a:latin typeface="Arial" pitchFamily="34" charset="0"/>
              <a:cs typeface="Arial" pitchFamily="34" charset="0"/>
            </a:endParaRPr>
          </a:p>
          <a:p>
            <a:endParaRPr lang="ru-RU" dirty="0"/>
          </a:p>
        </p:txBody>
      </p:sp>
      <p:pic>
        <p:nvPicPr>
          <p:cNvPr id="35841" name="Picture 1"/>
          <p:cNvPicPr>
            <a:picLocks noChangeAspect="1" noChangeArrowheads="1"/>
          </p:cNvPicPr>
          <p:nvPr/>
        </p:nvPicPr>
        <p:blipFill>
          <a:blip r:embed="rId2"/>
          <a:srcRect l="9374" t="2381" r="2232" b="7142"/>
          <a:stretch>
            <a:fillRect/>
          </a:stretch>
        </p:blipFill>
        <p:spPr bwMode="auto">
          <a:xfrm>
            <a:off x="1214414" y="3143248"/>
            <a:ext cx="6143668" cy="3537263"/>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txBox="1">
            <a:spLocks/>
          </p:cNvSpPr>
          <p:nvPr/>
        </p:nvSpPr>
        <p:spPr>
          <a:xfrm>
            <a:off x="500034" y="2928934"/>
            <a:ext cx="6929486" cy="3714776"/>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buFontTx/>
              <a:buBlip>
                <a:blip r:embed="rId2"/>
              </a:buBlip>
              <a:tabLst/>
              <a:defRPr/>
            </a:pPr>
            <a:r>
              <a:rPr kumimoji="0" lang="en-US" sz="2800" b="1" i="1" u="none" strike="noStrike" kern="1200" cap="none" spc="0" normalizeH="0" baseline="0" noProof="0" dirty="0" smtClean="0">
                <a:ln>
                  <a:noFill/>
                </a:ln>
                <a:solidFill>
                  <a:schemeClr val="accent5">
                    <a:lumMod val="50000"/>
                  </a:schemeClr>
                </a:solidFill>
                <a:effectLst/>
                <a:uLnTx/>
                <a:uFillTx/>
                <a:latin typeface="Arial" pitchFamily="34" charset="0"/>
                <a:ea typeface="+mn-ea"/>
                <a:cs typeface="Arial" pitchFamily="34" charset="0"/>
              </a:rPr>
              <a:t>The interest to this genre of  literary  is great. I think  it is one of the genres which helps to understand the English culture. Folk art of English-speaking countries are represented in limericks – funny and witty five-line poems  that were very popular  in the18th century.</a:t>
            </a:r>
            <a:endParaRPr kumimoji="0" lang="ru-RU" sz="2800" b="1" i="1" u="none" strike="noStrike" kern="1200" cap="none" spc="0" normalizeH="0" baseline="0" noProof="0" dirty="0">
              <a:ln>
                <a:noFill/>
              </a:ln>
              <a:solidFill>
                <a:schemeClr val="accent5">
                  <a:lumMod val="50000"/>
                </a:schemeClr>
              </a:solidFill>
              <a:effectLst/>
              <a:uLnTx/>
              <a:uFillTx/>
              <a:latin typeface="+mn-lt"/>
              <a:ea typeface="+mn-ea"/>
              <a:cs typeface="+mn-cs"/>
            </a:endParaRPr>
          </a:p>
        </p:txBody>
      </p:sp>
      <p:pic>
        <p:nvPicPr>
          <p:cNvPr id="1026" name="Picture 2"/>
          <p:cNvPicPr>
            <a:picLocks noChangeAspect="1" noChangeArrowheads="1"/>
          </p:cNvPicPr>
          <p:nvPr/>
        </p:nvPicPr>
        <p:blipFill>
          <a:blip r:embed="rId3"/>
          <a:srcRect/>
          <a:stretch>
            <a:fillRect/>
          </a:stretch>
        </p:blipFill>
        <p:spPr bwMode="auto">
          <a:xfrm>
            <a:off x="6000752" y="0"/>
            <a:ext cx="3143248" cy="3143248"/>
          </a:xfrm>
          <a:prstGeom prst="ellipse">
            <a:avLst/>
          </a:prstGeom>
          <a:ln>
            <a:noFill/>
          </a:ln>
          <a:effectLst>
            <a:softEdge rad="112500"/>
          </a:effectLst>
        </p:spPr>
      </p:pic>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714620"/>
            <a:ext cx="7615262" cy="4143380"/>
          </a:xfrm>
        </p:spPr>
        <p:txBody>
          <a:bodyPr>
            <a:normAutofit lnSpcReduction="10000"/>
          </a:bodyPr>
          <a:lstStyle/>
          <a:p>
            <a:pPr algn="just"/>
            <a:r>
              <a:rPr lang="en-US" i="1" dirty="0" smtClean="0"/>
              <a:t>To</a:t>
            </a:r>
            <a:r>
              <a:rPr lang="en-US" i="1" dirty="0" smtClean="0"/>
              <a:t> my mind the strongest and the most convincing point of view is that Irishmen began writing verses in rather peculiar way. It was about 800 AD. They did not have jokes in them in those days but they all had five </a:t>
            </a:r>
            <a:r>
              <a:rPr lang="en-US" i="1" dirty="0" smtClean="0"/>
              <a:t>lines. </a:t>
            </a:r>
          </a:p>
          <a:p>
            <a:pPr algn="just"/>
            <a:r>
              <a:rPr lang="en-US" i="1" dirty="0" smtClean="0"/>
              <a:t>I </a:t>
            </a:r>
            <a:r>
              <a:rPr lang="en-US" i="1" dirty="0" smtClean="0"/>
              <a:t> would like to draw your attention that nobody knows for sure why a limerick is called limerick, but it is also the name of one of the most famous town in Ireland. </a:t>
            </a:r>
            <a:endParaRPr lang="ru-RU" i="1" dirty="0" smtClean="0"/>
          </a:p>
          <a:p>
            <a:endParaRPr lang="ru-RU" dirty="0"/>
          </a:p>
        </p:txBody>
      </p:sp>
      <p:sp>
        <p:nvSpPr>
          <p:cNvPr id="5" name="Заголовок 4"/>
          <p:cNvSpPr txBox="1">
            <a:spLocks noGrp="1"/>
          </p:cNvSpPr>
          <p:nvPr>
            <p:ph type="title"/>
          </p:nvPr>
        </p:nvSpPr>
        <p:spPr>
          <a:xfrm>
            <a:off x="3428992" y="142852"/>
            <a:ext cx="5072098" cy="70788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scene3d>
              <a:camera prst="perspectiveFront"/>
              <a:lightRig rig="threePt" dir="t"/>
            </a:scene3d>
          </a:bodyPr>
          <a:lstStyle/>
          <a:p>
            <a:pPr lvl="0" algn="ct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From </a:t>
            </a: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the </a:t>
            </a: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history</a:t>
            </a:r>
            <a:endPar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endParaRPr>
          </a:p>
        </p:txBody>
      </p:sp>
      <p:sp>
        <p:nvSpPr>
          <p:cNvPr id="6" name="Прямоугольник 5"/>
          <p:cNvSpPr/>
          <p:nvPr/>
        </p:nvSpPr>
        <p:spPr>
          <a:xfrm>
            <a:off x="2071670" y="1142984"/>
            <a:ext cx="6858080" cy="1384995"/>
          </a:xfrm>
          <a:prstGeom prst="rect">
            <a:avLst/>
          </a:prstGeom>
        </p:spPr>
        <p:txBody>
          <a:bodyPr wrap="square">
            <a:spAutoFit/>
          </a:bodyPr>
          <a:lstStyle/>
          <a:p>
            <a:pPr algn="just"/>
            <a:r>
              <a:rPr lang="en-US" sz="2800" i="1" dirty="0" smtClean="0">
                <a:solidFill>
                  <a:schemeClr val="accent5">
                    <a:lumMod val="50000"/>
                  </a:schemeClr>
                </a:solidFill>
              </a:rPr>
              <a:t>Limericks are certainly not a modern invention. In fact, they are so old; nobody is quite sure how they started. </a:t>
            </a:r>
            <a:endParaRPr lang="ru-RU" sz="2800" i="1" dirty="0" smtClean="0">
              <a:solidFill>
                <a:schemeClr val="accent5">
                  <a:lumMod val="50000"/>
                </a:schemeClr>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05"/>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 calcmode="lin" valueType="num">
                                      <p:cBhvr>
                                        <p:cTn id="9" dur="500" fill="hold"/>
                                        <p:tgtEl>
                                          <p:spTgt spid="6"/>
                                        </p:tgtEl>
                                        <p:attrNameLst>
                                          <p:attrName>ppt_x</p:attrName>
                                        </p:attrNameLst>
                                      </p:cBhvr>
                                      <p:tavLst>
                                        <p:tav tm="0">
                                          <p:val>
                                            <p:strVal val="#ppt_x-.2"/>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6626" name="Picture 2"/>
          <p:cNvPicPr>
            <a:picLocks noChangeAspect="1" noChangeArrowheads="1"/>
          </p:cNvPicPr>
          <p:nvPr/>
        </p:nvPicPr>
        <p:blipFill>
          <a:blip r:embed="rId2"/>
          <a:srcRect/>
          <a:stretch>
            <a:fillRect/>
          </a:stretch>
        </p:blipFill>
        <p:spPr bwMode="auto">
          <a:xfrm>
            <a:off x="1" y="0"/>
            <a:ext cx="9144000" cy="6858000"/>
          </a:xfrm>
          <a:prstGeom prst="rect">
            <a:avLst/>
          </a:prstGeom>
          <a:ln>
            <a:noFill/>
          </a:ln>
          <a:effectLst/>
        </p:spPr>
      </p:pic>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0364" y="214291"/>
            <a:ext cx="5929322"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scene3d>
              <a:camera prst="perspectiveFront"/>
              <a:lightRig rig="threePt" dir="t"/>
            </a:scene3d>
          </a:bodyPr>
          <a:lstStyle/>
          <a:p>
            <a:pPr lvl="0" algn="ct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The </a:t>
            </a: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origin of the English </a:t>
            </a: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limericks</a:t>
            </a:r>
            <a:endPar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endParaRPr>
          </a:p>
        </p:txBody>
      </p:sp>
      <p:sp>
        <p:nvSpPr>
          <p:cNvPr id="5" name="Содержимое 4"/>
          <p:cNvSpPr>
            <a:spLocks noGrp="1"/>
          </p:cNvSpPr>
          <p:nvPr>
            <p:ph idx="1"/>
          </p:nvPr>
        </p:nvSpPr>
        <p:spPr>
          <a:xfrm>
            <a:off x="928662" y="2357430"/>
            <a:ext cx="6643734" cy="4286256"/>
          </a:xfrm>
        </p:spPr>
        <p:txBody>
          <a:bodyPr>
            <a:normAutofit fontScale="32500" lnSpcReduction="20000"/>
          </a:bodyPr>
          <a:lstStyle/>
          <a:p>
            <a:pPr algn="just">
              <a:buNone/>
            </a:pPr>
            <a:r>
              <a:rPr lang="en-US" sz="8000" b="1" dirty="0" smtClean="0">
                <a:latin typeface="+mj-lt"/>
                <a:cs typeface="Arial" pitchFamily="34" charset="0"/>
              </a:rPr>
              <a:t>The </a:t>
            </a:r>
            <a:r>
              <a:rPr lang="en-US" sz="8000" b="1" dirty="0" smtClean="0">
                <a:latin typeface="+mj-lt"/>
                <a:cs typeface="Arial" pitchFamily="34" charset="0"/>
              </a:rPr>
              <a:t>first </a:t>
            </a:r>
            <a:r>
              <a:rPr lang="en-US" sz="8000" b="1" dirty="0" smtClean="0">
                <a:latin typeface="+mj-lt"/>
                <a:cs typeface="Arial" pitchFamily="34" charset="0"/>
              </a:rPr>
              <a:t>version</a:t>
            </a:r>
          </a:p>
          <a:p>
            <a:pPr algn="just">
              <a:lnSpc>
                <a:spcPct val="120000"/>
              </a:lnSpc>
            </a:pPr>
            <a:r>
              <a:rPr lang="en-US" sz="8000" b="1" i="1" dirty="0" smtClean="0">
                <a:latin typeface="Arial" pitchFamily="34" charset="0"/>
                <a:cs typeface="Arial" pitchFamily="34" charset="0"/>
              </a:rPr>
              <a:t>the word «Limerick» comes from the Irish words «</a:t>
            </a:r>
            <a:r>
              <a:rPr lang="en-US" sz="8000" b="1" i="1" dirty="0" err="1" smtClean="0">
                <a:latin typeface="Arial" pitchFamily="34" charset="0"/>
                <a:cs typeface="Arial" pitchFamily="34" charset="0"/>
              </a:rPr>
              <a:t>Laoi</a:t>
            </a:r>
            <a:r>
              <a:rPr lang="en-US" sz="8000" b="1" i="1" dirty="0" smtClean="0">
                <a:latin typeface="Arial" pitchFamily="34" charset="0"/>
                <a:cs typeface="Arial" pitchFamily="34" charset="0"/>
              </a:rPr>
              <a:t> </a:t>
            </a:r>
            <a:r>
              <a:rPr lang="en-US" sz="8000" b="1" i="1" dirty="0" err="1" smtClean="0">
                <a:latin typeface="Arial" pitchFamily="34" charset="0"/>
                <a:cs typeface="Arial" pitchFamily="34" charset="0"/>
              </a:rPr>
              <a:t>meidbreach</a:t>
            </a:r>
            <a:r>
              <a:rPr lang="en-US" sz="8000" b="1" i="1" dirty="0" smtClean="0">
                <a:latin typeface="Arial" pitchFamily="34" charset="0"/>
                <a:cs typeface="Arial" pitchFamily="34" charset="0"/>
              </a:rPr>
              <a:t>» or «A merry lay», meaning «happy song». </a:t>
            </a:r>
          </a:p>
          <a:p>
            <a:pPr algn="just"/>
            <a:endParaRPr lang="ru-RU" dirty="0" smtClean="0">
              <a:latin typeface="Arial" pitchFamily="34" charset="0"/>
              <a:cs typeface="Arial" pitchFamily="34" charset="0"/>
            </a:endParaRPr>
          </a:p>
          <a:p>
            <a:pPr>
              <a:buNone/>
            </a:pPr>
            <a:r>
              <a:rPr lang="en-US" sz="8000" b="1" dirty="0" smtClean="0">
                <a:latin typeface="+mj-lt"/>
                <a:cs typeface="Arial" pitchFamily="34" charset="0"/>
              </a:rPr>
              <a:t>The second version</a:t>
            </a:r>
          </a:p>
          <a:p>
            <a:pPr>
              <a:lnSpc>
                <a:spcPct val="120000"/>
              </a:lnSpc>
            </a:pPr>
            <a:r>
              <a:rPr lang="en-US" sz="8000" b="1" i="1" dirty="0" smtClean="0">
                <a:latin typeface="Arial" pitchFamily="34" charset="0"/>
                <a:cs typeface="Arial" pitchFamily="34" charset="0"/>
              </a:rPr>
              <a:t>the word of «Limerick» comes from the name of the famous writer, English artist and poet, Edward </a:t>
            </a:r>
            <a:r>
              <a:rPr lang="en-US" sz="8000" b="1" i="1" dirty="0" smtClean="0">
                <a:latin typeface="Arial" pitchFamily="34" charset="0"/>
                <a:cs typeface="Arial" pitchFamily="34" charset="0"/>
              </a:rPr>
              <a:t>Lear who </a:t>
            </a:r>
            <a:r>
              <a:rPr lang="en-US" sz="8000" b="1" i="1" dirty="0" smtClean="0">
                <a:latin typeface="Arial" pitchFamily="34" charset="0"/>
                <a:cs typeface="Arial" pitchFamily="34" charset="0"/>
              </a:rPr>
              <a:t>was considered to be </a:t>
            </a:r>
            <a:r>
              <a:rPr lang="en-US" sz="8000" b="1" i="1" dirty="0" smtClean="0">
                <a:latin typeface="Arial" pitchFamily="34" charset="0"/>
                <a:cs typeface="Arial" pitchFamily="34" charset="0"/>
              </a:rPr>
              <a:t>the father </a:t>
            </a:r>
            <a:r>
              <a:rPr lang="en-US" sz="8000" b="1" i="1" dirty="0" smtClean="0">
                <a:latin typeface="Arial" pitchFamily="34" charset="0"/>
                <a:cs typeface="Arial" pitchFamily="34" charset="0"/>
              </a:rPr>
              <a:t>of </a:t>
            </a:r>
            <a:r>
              <a:rPr lang="en-US" sz="8000" b="1" i="1" dirty="0" smtClean="0">
                <a:latin typeface="Arial" pitchFamily="34" charset="0"/>
                <a:cs typeface="Arial" pitchFamily="34" charset="0"/>
              </a:rPr>
              <a:t>limericks. </a:t>
            </a:r>
            <a:endParaRPr lang="ru-RU" sz="8000" b="1" i="1" dirty="0" smtClean="0">
              <a:latin typeface="Arial" pitchFamily="34" charset="0"/>
              <a:cs typeface="Arial" pitchFamily="34" charset="0"/>
            </a:endParaRPr>
          </a:p>
          <a:p>
            <a:endParaRPr lang="ru-RU"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5">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 calcmode="lin" valueType="num">
                                      <p:cBhvr>
                                        <p:cTn id="16" dur="500" fill="hold"/>
                                        <p:tgtEl>
                                          <p:spTgt spid="5">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5">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p:cTn id="25" dur="500" fill="hold"/>
                                        <p:tgtEl>
                                          <p:spTgt spid="5">
                                            <p:txEl>
                                              <p:pRg st="3" end="3"/>
                                            </p:txEl>
                                          </p:spTgt>
                                        </p:tgtEl>
                                        <p:attrNameLst>
                                          <p:attrName>ppt_w</p:attrName>
                                        </p:attrNameLst>
                                      </p:cBhvr>
                                      <p:tavLst>
                                        <p:tav tm="0">
                                          <p:val>
                                            <p:strVal val="#ppt_w*0.05"/>
                                          </p:val>
                                        </p:tav>
                                        <p:tav tm="100000">
                                          <p:val>
                                            <p:strVal val="#ppt_w"/>
                                          </p:val>
                                        </p:tav>
                                      </p:tavLst>
                                    </p:anim>
                                    <p:anim calcmode="lin" valueType="num">
                                      <p:cBhvr>
                                        <p:cTn id="26" dur="500" fill="hold"/>
                                        <p:tgtEl>
                                          <p:spTgt spid="5">
                                            <p:txEl>
                                              <p:pRg st="3" end="3"/>
                                            </p:txEl>
                                          </p:spTgt>
                                        </p:tgtEl>
                                        <p:attrNameLst>
                                          <p:attrName>ppt_h</p:attrName>
                                        </p:attrNameLst>
                                      </p:cBhvr>
                                      <p:tavLst>
                                        <p:tav tm="0">
                                          <p:val>
                                            <p:strVal val="#ppt_h"/>
                                          </p:val>
                                        </p:tav>
                                        <p:tav tm="100000">
                                          <p:val>
                                            <p:strVal val="#ppt_h"/>
                                          </p:val>
                                        </p:tav>
                                      </p:tavLst>
                                    </p:anim>
                                    <p:anim calcmode="lin" valueType="num">
                                      <p:cBhvr>
                                        <p:cTn id="27" dur="500" fill="hold"/>
                                        <p:tgtEl>
                                          <p:spTgt spid="5">
                                            <p:txEl>
                                              <p:pRg st="3" end="3"/>
                                            </p:txEl>
                                          </p:spTgt>
                                        </p:tgtEl>
                                        <p:attrNameLst>
                                          <p:attrName>ppt_x</p:attrName>
                                        </p:attrNameLst>
                                      </p:cBhvr>
                                      <p:tavLst>
                                        <p:tav tm="0">
                                          <p:val>
                                            <p:strVal val="#ppt_x-.2"/>
                                          </p:val>
                                        </p:tav>
                                        <p:tav tm="100000">
                                          <p:val>
                                            <p:strVal val="#ppt_x"/>
                                          </p:val>
                                        </p:tav>
                                      </p:tavLst>
                                    </p:anim>
                                    <p:anim calcmode="lin" valueType="num">
                                      <p:cBhvr>
                                        <p:cTn id="28" dur="500" fill="hold"/>
                                        <p:tgtEl>
                                          <p:spTgt spid="5">
                                            <p:txEl>
                                              <p:pRg st="3" end="3"/>
                                            </p:txEl>
                                          </p:spTgt>
                                        </p:tgtEl>
                                        <p:attrNameLst>
                                          <p:attrName>ppt_y</p:attrName>
                                        </p:attrNameLst>
                                      </p:cBhvr>
                                      <p:tavLst>
                                        <p:tav tm="0">
                                          <p:val>
                                            <p:strVal val="#ppt_y"/>
                                          </p:val>
                                        </p:tav>
                                        <p:tav tm="100000">
                                          <p:val>
                                            <p:strVal val="#ppt_y"/>
                                          </p:val>
                                        </p:tav>
                                      </p:tavLst>
                                    </p:anim>
                                    <p:animEffect transition="in" filter="fade">
                                      <p:cBhvr>
                                        <p:cTn id="29" dur="500"/>
                                        <p:tgtEl>
                                          <p:spTgt spid="5">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 calcmode="lin" valueType="num">
                                      <p:cBhvr>
                                        <p:cTn id="34" dur="500" fill="hold"/>
                                        <p:tgtEl>
                                          <p:spTgt spid="5">
                                            <p:txEl>
                                              <p:pRg st="4" end="4"/>
                                            </p:txEl>
                                          </p:spTgt>
                                        </p:tgtEl>
                                        <p:attrNameLst>
                                          <p:attrName>ppt_w</p:attrName>
                                        </p:attrNameLst>
                                      </p:cBhvr>
                                      <p:tavLst>
                                        <p:tav tm="0">
                                          <p:val>
                                            <p:strVal val="#ppt_w*0.05"/>
                                          </p:val>
                                        </p:tav>
                                        <p:tav tm="100000">
                                          <p:val>
                                            <p:strVal val="#ppt_w"/>
                                          </p:val>
                                        </p:tav>
                                      </p:tavLst>
                                    </p:anim>
                                    <p:anim calcmode="lin" valueType="num">
                                      <p:cBhvr>
                                        <p:cTn id="35" dur="500" fill="hold"/>
                                        <p:tgtEl>
                                          <p:spTgt spid="5">
                                            <p:txEl>
                                              <p:pRg st="4" end="4"/>
                                            </p:txEl>
                                          </p:spTgt>
                                        </p:tgtEl>
                                        <p:attrNameLst>
                                          <p:attrName>ppt_h</p:attrName>
                                        </p:attrNameLst>
                                      </p:cBhvr>
                                      <p:tavLst>
                                        <p:tav tm="0">
                                          <p:val>
                                            <p:strVal val="#ppt_h"/>
                                          </p:val>
                                        </p:tav>
                                        <p:tav tm="100000">
                                          <p:val>
                                            <p:strVal val="#ppt_h"/>
                                          </p:val>
                                        </p:tav>
                                      </p:tavLst>
                                    </p:anim>
                                    <p:anim calcmode="lin" valueType="num">
                                      <p:cBhvr>
                                        <p:cTn id="36" dur="5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37" dur="500" fill="hold"/>
                                        <p:tgtEl>
                                          <p:spTgt spid="5">
                                            <p:txEl>
                                              <p:pRg st="4" end="4"/>
                                            </p:txEl>
                                          </p:spTgt>
                                        </p:tgtEl>
                                        <p:attrNameLst>
                                          <p:attrName>ppt_y</p:attrName>
                                        </p:attrNameLst>
                                      </p:cBhvr>
                                      <p:tavLst>
                                        <p:tav tm="0">
                                          <p:val>
                                            <p:strVal val="#ppt_y"/>
                                          </p:val>
                                        </p:tav>
                                        <p:tav tm="100000">
                                          <p:val>
                                            <p:strVal val="#ppt_y"/>
                                          </p:val>
                                        </p:tav>
                                      </p:tavLst>
                                    </p:anim>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t1.gstatic.com/images?q=tbn:ANd9GcR_VhCCoUMJSjRfejW7E_xkvkMO0gPYN2jvePbQAJLBIfydPXi1"/>
          <p:cNvPicPr>
            <a:picLocks noGrp="1" noChangeAspect="1" noChangeArrowheads="1"/>
          </p:cNvPicPr>
          <p:nvPr>
            <p:ph idx="1"/>
          </p:nvPr>
        </p:nvPicPr>
        <p:blipFill>
          <a:blip r:embed="rId2"/>
          <a:srcRect/>
          <a:stretch>
            <a:fillRect/>
          </a:stretch>
        </p:blipFill>
        <p:spPr bwMode="auto">
          <a:xfrm>
            <a:off x="4214810" y="0"/>
            <a:ext cx="4965516" cy="5214926"/>
          </a:xfrm>
          <a:prstGeom prst="rect">
            <a:avLst/>
          </a:prstGeom>
          <a:ln>
            <a:noFill/>
          </a:ln>
          <a:effectLst>
            <a:softEdge rad="112500"/>
          </a:effectLst>
        </p:spPr>
      </p:pic>
      <p:sp>
        <p:nvSpPr>
          <p:cNvPr id="5" name="Заголовок 4"/>
          <p:cNvSpPr txBox="1">
            <a:spLocks noGrp="1"/>
          </p:cNvSpPr>
          <p:nvPr>
            <p:ph type="title"/>
          </p:nvPr>
        </p:nvSpPr>
        <p:spPr>
          <a:xfrm>
            <a:off x="4714876" y="5357826"/>
            <a:ext cx="3857652"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scene3d>
              <a:camera prst="perspectiveFront"/>
              <a:lightRig rig="threePt" dir="t"/>
            </a:scene3d>
          </a:bodyPr>
          <a:lstStyle/>
          <a:p>
            <a:pPr lvl="0"/>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Edward </a:t>
            </a: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Lear </a:t>
            </a:r>
            <a:b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b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  (1812 – 1888)</a:t>
            </a:r>
          </a:p>
        </p:txBody>
      </p:sp>
      <p:sp>
        <p:nvSpPr>
          <p:cNvPr id="6" name="Прямоугольник 5"/>
          <p:cNvSpPr/>
          <p:nvPr/>
        </p:nvSpPr>
        <p:spPr>
          <a:xfrm>
            <a:off x="1000100" y="1928802"/>
            <a:ext cx="3143272" cy="4247317"/>
          </a:xfrm>
          <a:prstGeom prst="rect">
            <a:avLst/>
          </a:prstGeom>
        </p:spPr>
        <p:txBody>
          <a:bodyPr wrap="square">
            <a:spAutoFit/>
          </a:bodyPr>
          <a:lstStyle/>
          <a:p>
            <a:pPr algn="ctr">
              <a:spcBef>
                <a:spcPct val="50000"/>
              </a:spcBef>
            </a:pPr>
            <a:r>
              <a:rPr lang="en-US" sz="3000" i="1" dirty="0" smtClean="0">
                <a:solidFill>
                  <a:schemeClr val="accent5">
                    <a:lumMod val="50000"/>
                  </a:schemeClr>
                </a:solidFill>
              </a:rPr>
              <a:t>Edward Lear </a:t>
            </a:r>
            <a:r>
              <a:rPr lang="en-US" sz="3000" i="1" dirty="0" smtClean="0">
                <a:solidFill>
                  <a:schemeClr val="accent5">
                    <a:lumMod val="50000"/>
                  </a:schemeClr>
                </a:solidFill>
              </a:rPr>
              <a:t>was </a:t>
            </a:r>
            <a:r>
              <a:rPr lang="en-US" sz="3000" i="1" dirty="0" smtClean="0">
                <a:solidFill>
                  <a:schemeClr val="accent5">
                    <a:lumMod val="50000"/>
                  </a:schemeClr>
                </a:solidFill>
              </a:rPr>
              <a:t>an English artist, an illustrator and a writer known for his literary nonsense, in poetry and prose, and especially for his limericks.</a:t>
            </a:r>
            <a:endParaRPr lang="ru-RU" sz="3000" i="1" dirty="0" smtClean="0">
              <a:solidFill>
                <a:schemeClr val="accent5">
                  <a:lumMod val="50000"/>
                </a:schemeClr>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05"/>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 calcmode="lin" valueType="num">
                                      <p:cBhvr>
                                        <p:cTn id="9" dur="500" fill="hold"/>
                                        <p:tgtEl>
                                          <p:spTgt spid="6"/>
                                        </p:tgtEl>
                                        <p:attrNameLst>
                                          <p:attrName>ppt_x</p:attrName>
                                        </p:attrNameLst>
                                      </p:cBhvr>
                                      <p:tavLst>
                                        <p:tav tm="0">
                                          <p:val>
                                            <p:strVal val="#ppt_x-.2"/>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2332037"/>
            <a:ext cx="7472386" cy="4525963"/>
          </a:xfrm>
        </p:spPr>
        <p:txBody>
          <a:bodyPr>
            <a:normAutofit fontScale="92500" lnSpcReduction="20000"/>
          </a:bodyPr>
          <a:lstStyle/>
          <a:p>
            <a:pPr algn="just"/>
            <a:r>
              <a:rPr lang="en-US" i="1" dirty="0" smtClean="0"/>
              <a:t>He was born in Highgate, in a suburb of London. He was the 20th child of his parents and raised by his eldest sister, Ann, who was twenty-one years old. </a:t>
            </a:r>
            <a:endParaRPr lang="en-US" i="1" dirty="0" smtClean="0"/>
          </a:p>
          <a:p>
            <a:pPr algn="just"/>
            <a:r>
              <a:rPr lang="en-US" i="1" dirty="0" smtClean="0"/>
              <a:t>He </a:t>
            </a:r>
            <a:r>
              <a:rPr lang="en-US" i="1" dirty="0" smtClean="0"/>
              <a:t>started work as a serious illustrator at the age of 19, in 1830. </a:t>
            </a:r>
            <a:endParaRPr lang="ru-RU" i="1" dirty="0" smtClean="0"/>
          </a:p>
          <a:p>
            <a:pPr algn="just"/>
            <a:r>
              <a:rPr lang="en-US" i="1" dirty="0" smtClean="0"/>
              <a:t>He did not keep good health. From the age of seven until the time of his death he suffered from epileptics, bronchitis, asthma, and  partial blindness</a:t>
            </a:r>
            <a:r>
              <a:rPr lang="en-US" i="1" dirty="0" smtClean="0"/>
              <a:t>.</a:t>
            </a:r>
          </a:p>
          <a:p>
            <a:pPr algn="just"/>
            <a:r>
              <a:rPr lang="en-US" i="1" dirty="0" smtClean="0">
                <a:cs typeface="Arial" pitchFamily="34" charset="0"/>
              </a:rPr>
              <a:t>The first edition of his </a:t>
            </a:r>
            <a:r>
              <a:rPr lang="en-US" b="1" i="1" u="sng" dirty="0" smtClean="0">
                <a:cs typeface="Arial" pitchFamily="34" charset="0"/>
              </a:rPr>
              <a:t>Book of Nonsense </a:t>
            </a:r>
            <a:r>
              <a:rPr lang="en-US" b="1" i="1" u="sng" dirty="0" smtClean="0">
                <a:cs typeface="Arial" pitchFamily="34" charset="0"/>
              </a:rPr>
              <a:t> </a:t>
            </a:r>
          </a:p>
          <a:p>
            <a:pPr algn="just">
              <a:buNone/>
            </a:pPr>
            <a:r>
              <a:rPr lang="en-US" b="1" i="1" dirty="0" smtClean="0">
                <a:cs typeface="Arial" pitchFamily="34" charset="0"/>
              </a:rPr>
              <a:t> </a:t>
            </a:r>
            <a:r>
              <a:rPr lang="en-US" b="1" i="1" dirty="0" smtClean="0">
                <a:cs typeface="Arial" pitchFamily="34" charset="0"/>
              </a:rPr>
              <a:t>   </a:t>
            </a:r>
            <a:r>
              <a:rPr lang="en-US" i="1" dirty="0" smtClean="0">
                <a:cs typeface="Arial" pitchFamily="34" charset="0"/>
              </a:rPr>
              <a:t>was </a:t>
            </a:r>
            <a:r>
              <a:rPr lang="en-US" i="1" dirty="0" smtClean="0">
                <a:cs typeface="Arial" pitchFamily="34" charset="0"/>
              </a:rPr>
              <a:t>published in </a:t>
            </a:r>
            <a:r>
              <a:rPr lang="en-US" i="1" dirty="0" smtClean="0">
                <a:cs typeface="Arial" pitchFamily="34" charset="0"/>
              </a:rPr>
              <a:t>1846.</a:t>
            </a:r>
            <a:endParaRPr lang="ru-RU" i="1" dirty="0" smtClean="0"/>
          </a:p>
          <a:p>
            <a:endParaRPr lang="ru-RU" dirty="0" smtClean="0"/>
          </a:p>
          <a:p>
            <a:endParaRPr lang="ru-RU" dirty="0"/>
          </a:p>
        </p:txBody>
      </p:sp>
      <p:pic>
        <p:nvPicPr>
          <p:cNvPr id="5" name="Picture 2" descr="http://img0.liveinternet.ru/images/attach/c/6/89/244/89244624_lmeriki1.jpg"/>
          <p:cNvPicPr>
            <a:picLocks noChangeAspect="1" noChangeArrowheads="1"/>
          </p:cNvPicPr>
          <p:nvPr/>
        </p:nvPicPr>
        <p:blipFill>
          <a:blip r:embed="rId2"/>
          <a:srcRect/>
          <a:stretch>
            <a:fillRect/>
          </a:stretch>
        </p:blipFill>
        <p:spPr>
          <a:xfrm>
            <a:off x="4857752" y="214290"/>
            <a:ext cx="4023362" cy="2036759"/>
          </a:xfrm>
          <a:prstGeom prst="rect">
            <a:avLst/>
          </a:prstGeom>
          <a:noFill/>
          <a:effectLst>
            <a:softEdge rad="63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44"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5"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6"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4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dirty="0"/>
          </a:p>
        </p:txBody>
      </p:sp>
      <p:sp>
        <p:nvSpPr>
          <p:cNvPr id="5" name="Заголовок 4"/>
          <p:cNvSpPr txBox="1">
            <a:spLocks/>
          </p:cNvSpPr>
          <p:nvPr/>
        </p:nvSpPr>
        <p:spPr>
          <a:xfrm>
            <a:off x="3214678" y="285728"/>
            <a:ext cx="5715040" cy="707886"/>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91440" tIns="45720" rIns="91440" bIns="45720" rtlCol="0" anchor="ctr">
            <a:spAutoFit/>
            <a:scene3d>
              <a:camera prst="perspectiveFront"/>
              <a:lightRig rig="threePt" dir="t"/>
            </a:scene3d>
            <a:sp3d extrusionH="57150" prstMaterial="dkEdge">
              <a:bevelT w="38100" h="38100"/>
              <a:bevelB w="82550" h="38100" prst="coolSlant"/>
            </a:sp3d>
          </a:bodyPr>
          <a:lstStyle/>
          <a:p>
            <a:pPr lvl="0" algn="ctr">
              <a:spcBef>
                <a:spcPct val="0"/>
              </a:spcBef>
            </a:pP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a:t>
            </a:r>
            <a:r>
              <a:rPr lang="en-US" sz="4000" b="1" dirty="0" smtClean="0">
                <a:ln w="31550" cmpd="sng">
                  <a:solidFill>
                    <a:schemeClr val="accent1">
                      <a:lumMod val="50000"/>
                    </a:schemeClr>
                  </a:solidFill>
                  <a:prstDash val="solid"/>
                </a:ln>
                <a:solidFill>
                  <a:schemeClr val="accent1">
                    <a:lumMod val="20000"/>
                    <a:lumOff val="80000"/>
                  </a:schemeClr>
                </a:solidFill>
                <a:effectLst>
                  <a:outerShdw blurRad="50800" dist="38100" dir="2700000" algn="tl" rotWithShape="0">
                    <a:prstClr val="black">
                      <a:alpha val="40000"/>
                    </a:prstClr>
                  </a:outerShdw>
                  <a:reflection blurRad="6350" stA="55000" endA="300" endPos="45500" dir="5400000" sy="-100000" algn="bl" rotWithShape="0"/>
                </a:effectLst>
              </a:rPr>
              <a:t>A book of Nonsense”</a:t>
            </a:r>
          </a:p>
        </p:txBody>
      </p:sp>
      <p:pic>
        <p:nvPicPr>
          <p:cNvPr id="29698" name="Picture 2"/>
          <p:cNvPicPr>
            <a:picLocks noChangeAspect="1" noChangeArrowheads="1"/>
          </p:cNvPicPr>
          <p:nvPr/>
        </p:nvPicPr>
        <p:blipFill>
          <a:blip r:embed="rId2"/>
          <a:srcRect/>
          <a:stretch>
            <a:fillRect/>
          </a:stretch>
        </p:blipFill>
        <p:spPr bwMode="auto">
          <a:xfrm>
            <a:off x="500034" y="1357298"/>
            <a:ext cx="8231560" cy="5254479"/>
          </a:xfrm>
          <a:prstGeom prst="rect">
            <a:avLst/>
          </a:prstGeom>
          <a:ln>
            <a:noFill/>
          </a:ln>
          <a:effectLst>
            <a:outerShdw blurRad="190500" algn="tl" rotWithShape="0">
              <a:srgbClr val="000000">
                <a:alpha val="70000"/>
              </a:srgbClr>
            </a:outerShdw>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ppt_w</p:attrName>
                                        </p:attrNameLst>
                                      </p:cBhvr>
                                      <p:tavLst>
                                        <p:tav tm="0">
                                          <p:val>
                                            <p:fltVal val="0"/>
                                          </p:val>
                                        </p:tav>
                                        <p:tav tm="100000">
                                          <p:val>
                                            <p:strVal val="#ppt_w"/>
                                          </p:val>
                                        </p:tav>
                                      </p:tavLst>
                                    </p:anim>
                                    <p:anim calcmode="lin" valueType="num">
                                      <p:cBhvr>
                                        <p:cTn id="8" dur="500" fill="hold"/>
                                        <p:tgtEl>
                                          <p:spTgt spid="29698"/>
                                        </p:tgtEl>
                                        <p:attrNameLst>
                                          <p:attrName>ppt_h</p:attrName>
                                        </p:attrNameLst>
                                      </p:cBhvr>
                                      <p:tavLst>
                                        <p:tav tm="0">
                                          <p:val>
                                            <p:fltVal val="0"/>
                                          </p:val>
                                        </p:tav>
                                        <p:tav tm="100000">
                                          <p:val>
                                            <p:strVal val="#ppt_h"/>
                                          </p:val>
                                        </p:tav>
                                      </p:tavLst>
                                    </p:anim>
                                    <p:animEffect transition="in" filter="fade">
                                      <p:cBhvr>
                                        <p:cTn id="9" dur="5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143224"/>
            <a:ext cx="7643834" cy="3714776"/>
          </a:xfrm>
        </p:spPr>
        <p:txBody>
          <a:bodyPr/>
          <a:lstStyle/>
          <a:p>
            <a:pPr algn="just"/>
            <a:r>
              <a:rPr lang="en-US" b="1" i="1" dirty="0" smtClean="0"/>
              <a:t>Edward Lear's Book of Nonsense included the poetry form of Limericks. His first edition of Edward Lear's Book of Nonsense was published by Thomas McLean on 10th February 1846. There were altogether seventy-two limericks in two volumes. These limericks have been to be extremely popular with   children. </a:t>
            </a:r>
            <a:endParaRPr lang="ru-RU" b="1" i="1" dirty="0" smtClean="0"/>
          </a:p>
        </p:txBody>
      </p:sp>
      <p:pic>
        <p:nvPicPr>
          <p:cNvPr id="30722" name="Picture 2"/>
          <p:cNvPicPr>
            <a:picLocks noChangeAspect="1" noChangeArrowheads="1"/>
          </p:cNvPicPr>
          <p:nvPr/>
        </p:nvPicPr>
        <p:blipFill>
          <a:blip r:embed="rId2"/>
          <a:srcRect/>
          <a:stretch>
            <a:fillRect/>
          </a:stretch>
        </p:blipFill>
        <p:spPr bwMode="auto">
          <a:xfrm>
            <a:off x="3500430" y="142852"/>
            <a:ext cx="4687048" cy="3049791"/>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MSC_MS_RU_RU_8March_Pink_2007v_Russia">
  <a:themeElements>
    <a:clrScheme name="Другая 29">
      <a:dk1>
        <a:srgbClr val="200E17"/>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8 марта">
      <a:majorFont>
        <a:latin typeface="Segoe Scrip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DE88507-060B-42D1-89C8-39E512EFE8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MSC_MS_RU_RU_8March_Pink_2007v_Russia</Template>
  <TotalTime>0</TotalTime>
  <Words>567</Words>
  <Application>Microsoft Office PowerPoint</Application>
  <PresentationFormat>Экран (4:3)</PresentationFormat>
  <Paragraphs>66</Paragraphs>
  <Slides>16</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18" baseType="lpstr">
      <vt:lpstr>MSC_MS_RU_RU_8March_Pink_2007v_Russia</vt:lpstr>
      <vt:lpstr>Microsoft Office PowerPoint Slide</vt:lpstr>
      <vt:lpstr>Edward Lеаг's limericks</vt:lpstr>
      <vt:lpstr>Слайд 2</vt:lpstr>
      <vt:lpstr>From the history</vt:lpstr>
      <vt:lpstr>Слайд 4</vt:lpstr>
      <vt:lpstr>Слайд 5</vt:lpstr>
      <vt:lpstr>Edward Lear    (1812 – 1888)</vt:lpstr>
      <vt:lpstr>Слайд 7</vt:lpstr>
      <vt:lpstr>Слайд 8</vt:lpstr>
      <vt:lpstr>Слайд 9</vt:lpstr>
      <vt:lpstr>Слайд 10</vt:lpstr>
      <vt:lpstr>Слайд 11</vt:lpstr>
      <vt:lpstr>Слайд 12</vt:lpstr>
      <vt:lpstr>Слайд 13</vt:lpstr>
      <vt:lpstr>Слайд 14</vt:lpstr>
      <vt:lpstr>Слайд 15</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Шаблон оформления к 8 Марта</dc:description>
  <cp:lastModifiedBy/>
  <cp:revision>1</cp:revision>
  <dcterms:created xsi:type="dcterms:W3CDTF">2014-10-31T16:08:16Z</dcterms:created>
  <dcterms:modified xsi:type="dcterms:W3CDTF">2015-11-10T07:11:59Z</dcterms:modified>
  <cp:category>Шаблон оформления к 8 Марта</cp:category>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TC103516769990</vt:lpwstr>
  </property>
</Properties>
</file>