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54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38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358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1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299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71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9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9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2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981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6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80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72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5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29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8D70AE3-5673-4DC0-B53E-76DE5DDE04DA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FEFF0-EA00-4AA7-8C4D-C756B4CF3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934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8552" y="0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Путь к профессии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9626874" y="6488668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Кустов Никита 15ТМ2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67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251550"/>
            <a:ext cx="9404723" cy="1400530"/>
          </a:xfrm>
        </p:spPr>
        <p:txBody>
          <a:bodyPr/>
          <a:lstStyle/>
          <a:p>
            <a:pPr algn="ctr"/>
            <a:r>
              <a:rPr lang="ru-RU" sz="3200" dirty="0" smtClean="0"/>
              <a:t>Как я узнал про Сормовский Механический </a:t>
            </a:r>
            <a:r>
              <a:rPr lang="ru-RU" sz="3200" dirty="0" smtClean="0"/>
              <a:t>Техникум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339686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Узнал я про СМТ от своего друга: Махада. Я не знал куда поступить после школы и спросил Махада куда он поступил. Он сказал, что с в Сормовский Механический. Ну я посмотрел в интернете, что там есть за специальности. Махад сказал ,что подал на технолога машиностроения. Я посмотрел, что это за специальность и она мне понравилась. Интересная профессия да еще и с военной техникой – то что нужно!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587" y="3593592"/>
            <a:ext cx="4727448" cy="276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0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Специальность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Машиностроение</a:t>
            </a:r>
            <a:r>
              <a:rPr lang="ru-RU" sz="1800" dirty="0"/>
              <a:t> — отрасль обрабатывающей промышленности по производству всевозможных машин и оборудования, изготовляющая средства производства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/>
              <a:t>Машиностроение - «кит», на котором стоит по большей части вся промышленность практически любой страны, в этом числе и России. Для такого крупного государства как наше машиностроение является отраслью, определяющей уровень и пути развития всей экономики.</a:t>
            </a:r>
          </a:p>
          <a:p>
            <a:pPr marL="0" indent="0">
              <a:buNone/>
            </a:pPr>
            <a:r>
              <a:rPr lang="ru-RU" sz="1800" dirty="0"/>
              <a:t>Специальность машиностроение делится на авиастроение, судостроение, автомобилестроение, энергетическое машиностроение, станкостроение и даже производство сельскохозяйственной техники.</a:t>
            </a:r>
          </a:p>
          <a:p>
            <a:pPr marL="0" indent="0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1780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330542"/>
            <a:ext cx="8946541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Специальность "Технология машиностроения" дает возможность получить квалификацию инженера, которая позволяет работать в многих направлениях. К примеру, техник-технолог машиностроения производит контроль качества выпускаемой продукции и выполняет необходимые расчеты. Станочник вытачивает детали на специальных станках вручную. Оператор работает на станках ЧПУ, вводит управляющую программу и задает режим ее работы. Инженер по наладке и испытаниям отвечает за исправность оборудования, ведет календарный график проведения осмотров и ремонтов, помогает станочникам настраивать станы и рассчитывает рекомендуемые настройки для работы на них. Он также отвечает за техническую документацию по оборудованию на его участке. Еще одно достаточно интересное направление, которое изучает специальность "Технология машиностроения" - это разработка новых деталей и оборудования. Как правило, этим занимается инженер-конструктор. На многих производствах массового типа существуют конструкторские бюро, которые занимаются разработкой новых деталей и режимов резания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1506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Перспективы на работе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Сложно вспомнить время, когда хорошие инженеры были невостребованы. На любом промышленном предприятии всегда требуются квалифицированные технологи, знающие специальность "Технология машиностроения". Кем можно работать с такой профессией, знает каждый, кто хоть раз сталкивался с промышленными предприятиями. Работа молодого инженера, как правило, начинается с изготовления деталей на станках и верстатках. Со временем можно продвинуться по службе – стать мастером участка, на котором изготавливается деталь, или же и во все перевестись работать из пыльного цеха в чистый офис. Офисные технологи – это конструкторы и инженеры по внедрению новой техники и оборудования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984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346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Путь к профессии</vt:lpstr>
      <vt:lpstr>Как я узнал про Сормовский Механический Техникум</vt:lpstr>
      <vt:lpstr>Специальность</vt:lpstr>
      <vt:lpstr>Классификация</vt:lpstr>
      <vt:lpstr>Перспективы на работе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к профессии</dc:title>
  <dc:creator>Nikita</dc:creator>
  <cp:lastModifiedBy>Nikita</cp:lastModifiedBy>
  <cp:revision>5</cp:revision>
  <dcterms:created xsi:type="dcterms:W3CDTF">2016-09-27T18:13:45Z</dcterms:created>
  <dcterms:modified xsi:type="dcterms:W3CDTF">2016-09-28T05:27:08Z</dcterms:modified>
</cp:coreProperties>
</file>