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08.10.2016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dic.academic.ru/dic.nsf/ruwiki/132069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Технология машиностроения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Моя будущая профессия</a:t>
            </a:r>
            <a:endParaRPr lang="ru-RU" dirty="0"/>
          </a:p>
        </p:txBody>
      </p:sp>
      <p:pic>
        <p:nvPicPr>
          <p:cNvPr id="4" name="Рисунок 3" descr="1_3.jpg"/>
          <p:cNvPicPr>
            <a:picLocks noChangeAspect="1"/>
          </p:cNvPicPr>
          <p:nvPr/>
        </p:nvPicPr>
        <p:blipFill>
          <a:blip r:embed="rId2">
            <a:lum contrast="40000"/>
          </a:blip>
          <a:stretch>
            <a:fillRect/>
          </a:stretch>
        </p:blipFill>
        <p:spPr>
          <a:xfrm>
            <a:off x="6929454" y="5429264"/>
            <a:ext cx="2085975" cy="10572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43570" y="4500570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Алексеев Алексей </a:t>
            </a:r>
            <a: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15ТМ2</a:t>
            </a:r>
            <a:endParaRPr lang="ru-RU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928670"/>
            <a:ext cx="8229600" cy="12811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latin typeface="Arial" pitchFamily="34" charset="0"/>
                <a:cs typeface="Arial" pitchFamily="34" charset="0"/>
              </a:rPr>
              <a:t>Почему именно машиностроение?</a:t>
            </a:r>
            <a:endParaRPr lang="ru-RU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357430"/>
            <a:ext cx="8001056" cy="43251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/>
              <a:t>Технология машиностроения</a:t>
            </a:r>
            <a:r>
              <a:rPr lang="ru-RU" sz="2800" dirty="0" smtClean="0"/>
              <a:t> -</a:t>
            </a:r>
            <a:r>
              <a:rPr lang="ru-RU" sz="2400" dirty="0" smtClean="0"/>
              <a:t>область технической науки, занимающаяся изучением связей и установлением </a:t>
            </a:r>
            <a:r>
              <a:rPr lang="ru-RU" sz="2400" u="sng" dirty="0" smtClean="0">
                <a:hlinkClick r:id="rId2"/>
              </a:rPr>
              <a:t>закономерностей</a:t>
            </a:r>
            <a:r>
              <a:rPr lang="ru-RU" sz="2400" dirty="0" smtClean="0"/>
              <a:t> в процессе изготовления машин. Она призвана разработать теорию технологического обеспечения и повышения качества изделий машиностроения-с наименьшей себестоимостью их выпуска.</a:t>
            </a:r>
            <a:endParaRPr lang="ru-RU" sz="2400" dirty="0"/>
          </a:p>
        </p:txBody>
      </p:sp>
    </p:spTree>
  </p:cSld>
  <p:clrMapOvr>
    <a:masterClrMapping/>
  </p:clrMapOvr>
  <p:transition advTm="0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 -3.7037E-6 L 0.09722 -0.10671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00" y="-5300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15039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2285992"/>
            <a:ext cx="7643866" cy="40535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35732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Про данную профессию я узнал на Ярмарке вакансий, за год до поступления в техникум, а затем я обсудил это с родителями. 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5" name="Рисунок 4" descr="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76" y="2285992"/>
            <a:ext cx="6858048" cy="39766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-вход_1439877088_144126366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620688"/>
            <a:ext cx="8180253" cy="61351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214282" y="785794"/>
            <a:ext cx="3179793" cy="4691063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cs typeface="Arial" pitchFamily="34" charset="0"/>
              </a:rPr>
              <a:t>Эта профессия нам показалась не только интересной, но и перспективной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0,,15997615_303,00_150524_003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116" y="1142984"/>
            <a:ext cx="5667416" cy="44291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MWC-42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00364" y="4379593"/>
            <a:ext cx="5643602" cy="247840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0" y="500042"/>
            <a:ext cx="3383280" cy="461772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Наше гос-во уделяет большое внимание возрождению производства, особенно мощно развиваются оборонные предприятия и машиностроения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Содержимое 4" descr="1364901185_8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3143240" y="142852"/>
            <a:ext cx="5111750" cy="339452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Рисунок 10" descr="589_medi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571480"/>
            <a:ext cx="8643998" cy="5500726"/>
          </a:xfrm>
          <a:prstGeom prst="rect">
            <a:avLst/>
          </a:prstGeom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9" presetClass="exit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34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3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1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54" presetClass="exit" presetSubtype="0" decel="10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25756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Мне интересно научиться работать на высококлассном оборудовании, научиться применять свои способности и в дальнейшем стать высококвалифицированным специалистом в данной сфере.</a:t>
            </a:r>
            <a:endParaRPr lang="ru-RU" dirty="0"/>
          </a:p>
        </p:txBody>
      </p:sp>
      <p:pic>
        <p:nvPicPr>
          <p:cNvPr id="4" name="Рисунок 3" descr="Zhabka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0430" y="4071942"/>
            <a:ext cx="2286016" cy="1967037"/>
          </a:xfrm>
          <a:prstGeom prst="rect">
            <a:avLst/>
          </a:prstGeo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5643578"/>
            <a:ext cx="8301038" cy="923924"/>
          </a:xfrm>
        </p:spPr>
        <p:txBody>
          <a:bodyPr/>
          <a:lstStyle/>
          <a:p>
            <a:r>
              <a:rPr lang="ru-RU" dirty="0" smtClean="0"/>
              <a:t>Всего хорошего, до свидания.</a:t>
            </a:r>
            <a:endParaRPr lang="ru-RU" dirty="0"/>
          </a:p>
        </p:txBody>
      </p:sp>
      <p:pic>
        <p:nvPicPr>
          <p:cNvPr id="4" name="Содержимое 3" descr="image.jpg"/>
          <p:cNvPicPr>
            <a:picLocks noGrp="1" noChangeAspect="1"/>
          </p:cNvPicPr>
          <p:nvPr>
            <p:ph idx="1"/>
          </p:nvPr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71472" y="857232"/>
            <a:ext cx="8229600" cy="4320540"/>
          </a:xfrm>
          <a:noFill/>
          <a:effectLst>
            <a:outerShdw blurRad="50800" dist="50800" dir="5400000" algn="ctr" rotWithShape="0">
              <a:schemeClr val="bg2">
                <a:alpha val="98000"/>
              </a:schemeClr>
            </a:outerShdw>
          </a:effectLst>
        </p:spPr>
      </p:pic>
    </p:spTree>
  </p:cSld>
  <p:clrMapOvr>
    <a:masterClrMapping/>
  </p:clrMapOvr>
  <p:transition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1" presetClass="exit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h/1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w/1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2000" tmFilter="0,0; .5, 0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99</TotalTime>
  <Words>68</Words>
  <Application>Microsoft Office PowerPoint</Application>
  <PresentationFormat>Экран (4:3)</PresentationFormat>
  <Paragraphs>10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 Unicode MS</vt:lpstr>
      <vt:lpstr>Arial</vt:lpstr>
      <vt:lpstr>Georgia</vt:lpstr>
      <vt:lpstr>Trebuchet MS</vt:lpstr>
      <vt:lpstr>Wingdings 2</vt:lpstr>
      <vt:lpstr>Городская</vt:lpstr>
      <vt:lpstr>Технология машиностроения</vt:lpstr>
      <vt:lpstr>Почему именно машиностроение?</vt:lpstr>
      <vt:lpstr> Про данную профессию я узнал на Ярмарке вакансий, за год до поступления в техникум, а затем я обсудил это с родителями.  </vt:lpstr>
      <vt:lpstr>Презентация PowerPoint</vt:lpstr>
      <vt:lpstr>Презентация PowerPoint</vt:lpstr>
      <vt:lpstr>Презентация PowerPoint</vt:lpstr>
      <vt:lpstr>Презентация PowerPoint</vt:lpstr>
      <vt:lpstr>Всего хорошего, до свидания.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Студент</cp:lastModifiedBy>
  <cp:revision>16</cp:revision>
  <dcterms:created xsi:type="dcterms:W3CDTF">2016-09-27T15:58:02Z</dcterms:created>
  <dcterms:modified xsi:type="dcterms:W3CDTF">2016-10-08T09:21:40Z</dcterms:modified>
</cp:coreProperties>
</file>