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697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813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60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025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439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91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477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108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076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15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FC5CB-17A9-4531-9416-197D782CB431}" type="datetimeFigureOut">
              <a:rPr lang="ru-RU" smtClean="0"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FF394-9629-4F31-BF3C-107F3998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975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75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2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92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3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4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цуфп</dc:creator>
  <cp:lastModifiedBy>цуфп</cp:lastModifiedBy>
  <cp:revision>2</cp:revision>
  <dcterms:created xsi:type="dcterms:W3CDTF">2016-10-08T18:32:38Z</dcterms:created>
  <dcterms:modified xsi:type="dcterms:W3CDTF">2016-10-08T19:04:02Z</dcterms:modified>
</cp:coreProperties>
</file>