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4" r:id="rId6"/>
    <p:sldId id="266" r:id="rId7"/>
    <p:sldId id="263" r:id="rId8"/>
    <p:sldId id="269" r:id="rId9"/>
    <p:sldId id="271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14B9D7-8384-4F98-9E56-4C20071A8772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C19B86-83F2-4ACF-9612-ECB992366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lhow.ru/ucheba/literatura/literaturnye-ponjatija/chto-takoe-rasskaz" TargetMode="External"/><Relationship Id="rId2" Type="http://schemas.openxmlformats.org/officeDocument/2006/relationships/hyperlink" Target="http://elhow.ru/ucheba/literatura/literaturnye-ponjatija/chto-takoe-ocher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.academic.ru/dic.nsf/mas/67101/%D1%81%D1%82%D0%B0%D1%82%D1%8C%D1%8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64047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Жанровые разновидности текста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143512"/>
            <a:ext cx="7406640" cy="121444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Воронеж   МБОУ СОШ №30</a:t>
            </a:r>
          </a:p>
          <a:p>
            <a:pPr algn="r"/>
            <a:r>
              <a:rPr lang="ru-RU" dirty="0" smtClean="0"/>
              <a:t>Учитель русского языка и литературы </a:t>
            </a:r>
          </a:p>
          <a:p>
            <a:pPr algn="r"/>
            <a:r>
              <a:rPr lang="ru-RU" dirty="0" err="1" smtClean="0"/>
              <a:t>Смольянинова</a:t>
            </a:r>
            <a:r>
              <a:rPr lang="ru-RU" dirty="0" smtClean="0"/>
              <a:t> </a:t>
            </a:r>
            <a:r>
              <a:rPr lang="ru-RU" dirty="0" smtClean="0"/>
              <a:t>Э.П</a:t>
            </a:r>
            <a:r>
              <a:rPr lang="ru-RU" dirty="0" smtClean="0"/>
              <a:t>.</a:t>
            </a:r>
            <a:endParaRPr lang="ru-RU" dirty="0" smtClean="0"/>
          </a:p>
          <a:p>
            <a:pPr algn="r"/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СТАТЬЯ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Статья- один из жанров, призванный оценивать и истолковывать художественные произведения и отраженные в них явления жизни. Статья говорит об эстетической, общественной, нравственной значимости произведения в единстве формы </a:t>
            </a:r>
            <a:r>
              <a:rPr lang="ru-RU" smtClean="0"/>
              <a:t>и содержания.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ЛЭС (БСЭ), ред.Кожевников В.М., 1987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https://ru.wikipedia.org/wiki/%D0%E5%EF%EE%F0%F2%E0%E6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hlinkClick r:id="rId2"/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http://elhow.ru/ucheba/literatura/literaturnye-ponjatija/chto-takoe-ocherk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http://elhow.ru/ucheba/literatura/literaturnye-ponjatija/chto-takoe-rasskaz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4"/>
              </a:rPr>
              <a:t>http://dic.academic.ru/dic.nsf/mas/67101/%D1%81%D1%82%D0%B0%D1%82%D1%8C%D1%8F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569036"/>
          </a:xfrm>
        </p:spPr>
        <p:txBody>
          <a:bodyPr>
            <a:noAutofit/>
          </a:bodyPr>
          <a:lstStyle/>
          <a:p>
            <a:r>
              <a:rPr lang="ru-RU" sz="2400" dirty="0" smtClean="0"/>
              <a:t>Жанр – (с франц. род, вид) - это исторически сложившаяся литературно-публицистическая форма, обладающая определенными устойчивыми признаками, многообразие которой обусловлено тем, что произведения отражают различные стороны действительности, имеют различные задачи и назначение.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143248"/>
            <a:ext cx="7406640" cy="3071834"/>
          </a:xfrm>
        </p:spPr>
        <p:txBody>
          <a:bodyPr>
            <a:normAutofit fontScale="85000" lnSpcReduction="1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Дневник                            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Эссе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                        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Рецензия   </a:t>
            </a:r>
            <a:r>
              <a:rPr lang="ru-RU" sz="3600" dirty="0" smtClean="0">
                <a:solidFill>
                  <a:srgbClr val="FF0000"/>
                </a:solidFill>
              </a:rPr>
              <a:t>      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      </a:t>
            </a: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Статья    </a:t>
            </a:r>
            <a:r>
              <a:rPr lang="ru-RU" sz="3600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sz="3000" b="1" i="1" dirty="0" smtClean="0">
                <a:solidFill>
                  <a:srgbClr val="7030A0"/>
                </a:solidFill>
              </a:rPr>
              <a:t>Очерк</a:t>
            </a:r>
          </a:p>
          <a:p>
            <a:r>
              <a:rPr lang="ru-RU" sz="3600" i="1" dirty="0" smtClean="0">
                <a:solidFill>
                  <a:srgbClr val="00B0F0"/>
                </a:solidFill>
              </a:rPr>
              <a:t>Сказка   </a:t>
            </a:r>
            <a:r>
              <a:rPr lang="ru-RU" sz="3600" i="1" dirty="0" smtClean="0">
                <a:solidFill>
                  <a:srgbClr val="FF0000"/>
                </a:solidFill>
              </a:rPr>
              <a:t>     </a:t>
            </a:r>
            <a:r>
              <a:rPr lang="ru-RU" sz="3600" dirty="0" smtClean="0">
                <a:solidFill>
                  <a:srgbClr val="FF0000"/>
                </a:solidFill>
              </a:rPr>
              <a:t>              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Письмо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                </a:t>
            </a:r>
            <a:r>
              <a:rPr lang="ru-RU" sz="5800" dirty="0" smtClean="0">
                <a:solidFill>
                  <a:srgbClr val="002060"/>
                </a:solidFill>
              </a:rPr>
              <a:t>Рассказ    </a:t>
            </a:r>
            <a:r>
              <a:rPr lang="ru-RU" sz="3600" dirty="0" smtClean="0">
                <a:solidFill>
                  <a:srgbClr val="FF0000"/>
                </a:solidFill>
              </a:rPr>
              <a:t>                   </a:t>
            </a:r>
            <a:r>
              <a:rPr lang="ru-RU" sz="3600" b="1" dirty="0" smtClean="0">
                <a:solidFill>
                  <a:srgbClr val="00B050"/>
                </a:solidFill>
              </a:rPr>
              <a:t>Репортаж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ДНЕВНИК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Дневник-это жанр мемуарной литературы, для которого характерно повествование от первого лица в виде повседневных датированных записей, предельная искренность, откровенность высказывания. Обращен преимущественно к событиям личной жизни.</a:t>
            </a:r>
          </a:p>
          <a:p>
            <a:pPr>
              <a:buNone/>
            </a:pPr>
            <a:r>
              <a:rPr lang="ru-RU" sz="2400" dirty="0" smtClean="0"/>
              <a:t>Речевые приемы: эллиптические предложения, опущения, незначительные нарушения грамматических норм, использование просторечий, ограниченного спектра временных норм, повторов , восклицаний - всего того, что имитирует поток живой речи.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ЭССЕ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Эссе – художественно-публицистический жанр, обращенный к нравственным, философским проблемам. Обычно имеет небольшой объем </a:t>
            </a:r>
            <a:r>
              <a:rPr lang="ru-RU" dirty="0" smtClean="0">
                <a:solidFill>
                  <a:srgbClr val="C00000"/>
                </a:solidFill>
              </a:rPr>
              <a:t>(?)</a:t>
            </a:r>
            <a:r>
              <a:rPr lang="ru-RU" dirty="0" smtClean="0"/>
              <a:t>, конкретную тематику. Обязателен личностный подход к раскрытию темы, субъективность.  Композиция определяется прихотливыми движениями мысли, впечатлениями, </a:t>
            </a:r>
            <a:r>
              <a:rPr lang="ru-RU" dirty="0" err="1" smtClean="0"/>
              <a:t>восроминаниями</a:t>
            </a:r>
            <a:r>
              <a:rPr lang="ru-RU" dirty="0" smtClean="0"/>
              <a:t>, ассоциациями.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ОЧЕРК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Очерк – одна из разновидностей малой формы , отличается отсутствием острого конфликта, описательностью, документальностью, достоверностью фактов, событий, о которых идет речь.</a:t>
            </a:r>
          </a:p>
          <a:p>
            <a:r>
              <a:rPr lang="ru-RU" dirty="0" smtClean="0"/>
              <a:t>Очерк сочетает особенности художественной литературы и публицистики.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СКАЗКА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?</a:t>
            </a:r>
          </a:p>
          <a:p>
            <a:pPr algn="ctr">
              <a:buNone/>
            </a:pPr>
            <a:r>
              <a:rPr lang="ru-RU" sz="2800" dirty="0" smtClean="0"/>
              <a:t>Сформулируйте основные признаки</a:t>
            </a:r>
          </a:p>
          <a:p>
            <a:pPr algn="ctr">
              <a:buNone/>
            </a:pPr>
            <a:r>
              <a:rPr lang="ru-RU" sz="2800" dirty="0" smtClean="0"/>
              <a:t>и речевые приемы, характерные для жанра. 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РАССКАЗ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?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Сформулируйте основные признаки жанра по следующим критериям: 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-объем произведения,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-количество героев,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-насыщенность событий, 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-длина описываемого временного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отрезка.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Какие ещё особенности жанра вам  известны?</a:t>
            </a:r>
          </a:p>
          <a:p>
            <a:pPr>
              <a:buNone/>
            </a:pP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РЕЦЕНЗИЯ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Рецензия – жанр литературной критики,  в котором одновременно дается библиографическое описание книги, информация о её содержании, композиции, поднятых в ней проблемах. Рецензия направлена на критический разбор произведения, его темы, идеи, языка, стиля.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РЕПОРТАЖ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Репортаж –жанр журналистики, спецификой которого является оперативность. Это сообщение с места событий беспристрастным очевидцем.</a:t>
            </a:r>
          </a:p>
          <a:p>
            <a:r>
              <a:rPr lang="ru-RU" dirty="0" smtClean="0"/>
              <a:t>Различают собственно репортаж,(теле) фоторепортаж, интервью.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296</TotalTime>
  <Words>395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Жанровые разновидности текста</vt:lpstr>
      <vt:lpstr>Жанр – (с франц. род, вид) - это исторически сложившаяся литературно-публицистическая форма, обладающая определенными устойчивыми признаками, многообразие которой обусловлено тем, что произведения отражают различные стороны действительности, имеют различные задачи и назначение.</vt:lpstr>
      <vt:lpstr>ДНЕВНИК</vt:lpstr>
      <vt:lpstr>ЭССЕ</vt:lpstr>
      <vt:lpstr>ОЧЕРК</vt:lpstr>
      <vt:lpstr>СКАЗКА</vt:lpstr>
      <vt:lpstr>РАССКАЗ</vt:lpstr>
      <vt:lpstr>РЕЦЕНЗИЯ</vt:lpstr>
      <vt:lpstr>РЕПОРТАЖ</vt:lpstr>
      <vt:lpstr>СТАТЬЯ</vt:lpstr>
      <vt:lpstr>Используемые ресурсы: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Жанровые разновидности текста</dc:title>
  <dc:creator>user</dc:creator>
  <cp:lastModifiedBy>user</cp:lastModifiedBy>
  <cp:revision>33</cp:revision>
  <dcterms:created xsi:type="dcterms:W3CDTF">2015-05-16T21:54:56Z</dcterms:created>
  <dcterms:modified xsi:type="dcterms:W3CDTF">2016-10-07T05:22:32Z</dcterms:modified>
</cp:coreProperties>
</file>