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2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644B66-FAEE-4851-B8CE-E854CAEA9860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EC2F7C-75B1-4149-B300-CFD4D70888F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%3Bimages%2Fsearch%3Bimages%3B%3B&amp;text=&amp;etext=1197.V2awztw1UgyrzoOeqTtAH8NJn2JjJgCR7WZjHmMs4hw.b7ecccc04b291fa9f9109a974874a3221262b5c4&amp;uuid=&amp;state=tid_Wvm4RM28ca_MiO4Ne9osTPtpHS9wicjEF5X7fRziVPIHCd9FyQ&amp;data=UlNrNmk5WktYejR0eWJFYk1LdmtxaDJpcmUtekRGOTdrbHdyclpGYTJsZmpMNnEyQ0VEUnJuTy1ZNDhnOFhjZ0IxblZsVmh1LVdheWREUnZoR3NiRC1DTG05WmtqYl80RTdIVy1uSmdRd292Qy1xbnN6Uk5OUExqMlF3ZHlwQmppZ2xMXzFLNGtXZDI0emVjRnhXRnR3&amp;b64e=2&amp;sign=6789e5d4883b559777a3000d8a26003d&amp;keyno=0&amp;l10n=ru" TargetMode="External"/><Relationship Id="rId3" Type="http://schemas.openxmlformats.org/officeDocument/2006/relationships/hyperlink" Target="http://yandex.ru/clck/jsredir?from=yandex.ru%3Bimages%2Fsearch%3Bimages%3B%3B&amp;text=&amp;etext=1197.1HMC5UMFZ4CGI1NhQrnu2Qcxtjft_tn8Ddxp8iDSDyQ.ae2fbcfd28bea97ca5ff4465a1dffc4174e1f540&amp;uuid=&amp;state=tid_Wvm4RM28ca_MiO4Ne9osTPtpHS9wicjEF5X7fRziVPIHCd9FyQ&amp;data=UlNrNmk5WktYejR0eWJFYk1LdmtxZ3gweVd3OWRvOC1jXzAtSF9JNlRqV0dmTjlyR0dSZWR2VmlDazVHQ3VUOXBIWG9hbUJPMWpiam1hRG9TaG9zNDZuR0ZsN18wck9ISVdGZ3hnSVY1WF93MmNlVDUxUy1BQXZDWWlwenpJTFdmcVE0Z0xaa3NZV01XZmotWjA4dDNwelIzeHp5T19mX2Q4cWZzZUJudmdScDRTSzJjcHd4LUpuWlVFRjNMQjJG&amp;b64e=2&amp;sign=3b00f1bab6b679c9ba0e36163f16b01d&amp;keyno=0&amp;l10n=ru" TargetMode="External"/><Relationship Id="rId7" Type="http://schemas.openxmlformats.org/officeDocument/2006/relationships/hyperlink" Target="http://yandex.ru/clck/jsredir?from=yandex.ru%3Bimages%2Fsearch%3Bimages%3B%3B&amp;text=&amp;etext=1197.1hFHOL_7Jhf0TkivqlOulZaStA1zqlvkmwB_5Gg-L-4.38329384617622d84c2cb56460662fc8ded74d0d&amp;uuid=&amp;state=tid_Wvm4RM28ca_MiO4Ne9osTPtpHS9wicjEF5X7fRziVPIHCd9FyQ&amp;data=UlNrNmk5WktYejR0eWJFYk1LdmtxaXZsZ2M4V2RTdDFJQ2JBWWtsNFdkY3ZSSDNvLTZNZ2Y1cWdZeUtNQUhpRE1xa0Frdk9jNkZoMVVHS29QRXZ4ay1MU3R2eUc4UGV4bmZUcnVQWDEtLTl6cjJyR2VTQ3p6SlRTalFrZUU0cFFHUjBYcElGZW1CWnRjbUJWeVBwSTRBdVNfbER0V3JNMUthVlhYU2lTVkpB&amp;b64e=2&amp;sign=c618c0d15b3e645a2f20355f283e0201&amp;keyno=0&amp;l10n=ru" TargetMode="External"/><Relationship Id="rId2" Type="http://schemas.openxmlformats.org/officeDocument/2006/relationships/hyperlink" Target="http://yandex.ru/clck/jsredir?from=yandex.ru%3Bimages%2Fsearch%3Bimages%3B%3B&amp;text=&amp;etext=1197.tswx37d5xliuwx-JBpjqmkr34dOANw-NjxwUXXQgc4ldF1juTisCuOfDFQI4WvSrEBTVFUedAnfy9TNhcWAMYAa18g_aVSx8H015niBjDzE.d3db583e9f26757ef7385f7a2dacc1a782a27e3a&amp;uuid=&amp;state=tid_Wvm4RM28ca_MiO4Ne9osTPtpHS9wicjEF5X7fRziVPIHCd9FyQ&amp;data=UlNrNmk5WktYejR0eWJFYk1LdmtxdGk5SDJjZmNibXBxcks2TlNvRHFILUNjMFpJZWd1eXhzaUh5VmFEdjBwZlhCRFpTNTg2dzRUSDFCdFdBRnVqTXZhR0Fld2lYYXNoejJPQlJoZDFtbGU3bEFIeFUyNDc2Y2tGMkI2RHpoM0U&amp;b64e=2&amp;sign=cecd4bdfdc95105a2054c050a594c1ea&amp;keyno=0&amp;l10n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%3Bimages%2Fsearch%3Bimages%3B%3B&amp;text=&amp;etext=1197.F8XS6ia8iZ93Bp_RJIeaxSng_ZqCNNtML-zQ9eJSp8dzHjdAqeqfaNHDbucJlmX9uORr1TW8SzkE_hlKqCE5BA.adb5e0fce2d537c22b677ab6fc725ffd61494a32&amp;uuid=&amp;state=tid_Wvm4RM28ca_MiO4Ne9osTPtpHS9wicjEF5X7fRziVPIHCd9FyQ&amp;data=UlNrNmk5WktYejR0eWJFYk1Ldmtxa05COURmVll0NVMyM2E2VmNncFAwb1YybWVWRkEtS0tyc0x0ejRScER3c21CaUZ4NlpxczBlZWhPaE8xMmVjazdVbUEwY1RWWVFQaGJ1a3BjU0VtbTNTd0VnX2dhTHhwUQ&amp;b64e=2&amp;sign=25b4216b534fd08c4eb4f179ccea5685&amp;keyno=0&amp;l10n=ru" TargetMode="External"/><Relationship Id="rId11" Type="http://schemas.openxmlformats.org/officeDocument/2006/relationships/hyperlink" Target="https://yandex.ru/images/search?p=1&amp;text=%D0%BC%D1%8B%D0%BB%D0%BE&amp;img_url=http%3A%2F%2Fwww.bacsivaynen.com%2Fwp-content%2Fuploads%2F2016%2F07%2Fbenh-vay-nen-phan-trang-la-benh-gi-2.jpg&amp;pos=35&amp;rpt=simage" TargetMode="External"/><Relationship Id="rId5" Type="http://schemas.openxmlformats.org/officeDocument/2006/relationships/hyperlink" Target="http://yandex.ru/clck/jsredir?from=yandex.ru%3Bimages%2Fsearch%3Bimages%3B%3B&amp;text=&amp;etext=1197.aVrkBkGR4TcAQUS6pPMe65D4IeRnMDbLQayDK_gIXR7GwaFXK6SXboAWA0yi0sWb.a85699e1871559f535818d6e8f44e12626970d5a&amp;uuid=&amp;state=tid_Wvm4RM28ca_MiO4Ne9osTPtpHS9wicjEF5X7fRziVPIHCd9FyQ&amp;data=UlNrNmk5WktYejR0eWJFYk1LdmtxcWNEUE9DV21aVklfNVc1MHRyUU5QZDBxdjRTb3dpVV9vYWJuU3J1emprMUpFX2lzQWdMVlJnd1FGc2s1MXZJbDNHNUlLZHpoeUlaUnZBUGF0WFhBbV9Ea2JtbFNSZ0hzNzloTFo5UzhXVFFNLUNFdmFjWW9vSmZKS2J6YmpNbFlLa3NUbmtHT1l3WmdySC13VTRMTGdvMGVxQ3c0ajRGTTQ5dFB5U3ZCMDFhbzJQYW5wNWU2NGR2QjYtVDdHNnE3QQ&amp;b64e=2&amp;sign=64a0b2368e1bafd033f50cc8212cd1cf&amp;keyno=0&amp;l10n=ru" TargetMode="External"/><Relationship Id="rId10" Type="http://schemas.openxmlformats.org/officeDocument/2006/relationships/hyperlink" Target="http://yandex.ru/clck/jsredir?from=yandex.ru%3Bimages%2Fsearch%3Bimages%3B%3B&amp;text=&amp;etext=1197.cRbj4XOPhXwsj4XzkTplMknF4OK92Ve9UPOHA73Wz40.7578eb9698fbce057e17bbb9c8683683cd2c40d2&amp;uuid=&amp;state=tid_Wvm4RM28ca_MiO4Ne9osTPtpHS9wicjEF5X7fRziVPIHCd9FyQ&amp;data=UlNrNmk5WktYejR0eWJFYk1LdmtxaFJxQ2IzOVVTT1ZSNEVEblNVQzg4ZHBWY09iWmJKR3oxQXBBS01LRWNpdkt2NEp1dTZFWWtjbXMwMHA4VXFUM01aZlo2c1JyMWt0NU1mMmRodTJ5eHI5T2p5a0lmRHhPMmpFcTEwdVl6dFAtaE1iMUU3NnRfNjVwM2Z0WW95NXp2clhnNU9PMzZuQ3J4a2s1aFR3ZDdGX1FZeWZqYkl6N3RfN19DN2JOaDJI&amp;b64e=2&amp;sign=729aa9c2558d35e98dff0936a978c48b&amp;keyno=0&amp;l10n=ru" TargetMode="External"/><Relationship Id="rId4" Type="http://schemas.openxmlformats.org/officeDocument/2006/relationships/hyperlink" Target="http://yandex.ru/clck/jsredir?from=yandex.ru%3Bimages%2Fsearch%3Bimages%3B%3B&amp;text=&amp;etext=1197.nDQhJ0jFIw48w78P_hVyZ1vd0IomMKrI3eGxBMHWs-6mZpE_Cj3rIAS9BuCkPupa.52eb12ba0be9b08988c79af9b1117eeb4a2c1e85&amp;uuid=&amp;state=tid_Wvm4RM28ca_MiO4Ne9osTPtpHS9wicjEF5X7fRziVPIHCd9FyQ&amp;data=UlNrNmk5WktYejR0eWJFYk1LdmtxaEN4czlucEJtel80SGgzeDZFR2J1ejg1ZUZ5Zy12V1dXN2xJbHp4d2IxQk9UZkw3MFlzZ0t0TmhUcHdSbmcyaTJ5d19Bel92dmc0TVJUbF9lSWhVZHg5NUwxUnNkcXBCLTdQeVJJeUp5aVNnTGtQcFExQjFCcC1tWS04cG1KTk5faDlLbHVyc2lENXlVVUZ0elBnNFZR&amp;b64e=2&amp;sign=a73f124387696340c78fbac12d464147&amp;keyno=0&amp;l10n=ru" TargetMode="External"/><Relationship Id="rId9" Type="http://schemas.openxmlformats.org/officeDocument/2006/relationships/hyperlink" Target="http://yandex.ru/clck/jsredir?from=yandex.ru%3Bimages%2Fsearch%3Bimages%3B%3B&amp;text=&amp;etext=1197.yjrdx2fDWg-a0ds7Vc-PFPwvDVXgq4p0_J5DLKsdg_BFpoOpIIus3kyVtYCraixJ.b6c78321cefd06d42149ad3478fb8ffbd9503d35&amp;uuid=&amp;state=tid_Wvm4RM28ca_MiO4Ne9osTPtpHS9wicjEF5X7fRziVPIHCd9FyQ&amp;data=UlNrNmk5WktYejR0eWJFYk1LdmtxbEQxZG9tUm5yMXhjWkdEeUZGYmM3SW5leFc3alZhNWc4ODhQX3NHNlFTaEVXeUZKM19ET2E2eDgyMXVDQTRoSUMzMVNkYXAwQmRTWUk3amhLTE1CQWtWc1h6M2pIT2FaendsaC1UWi01cTY&amp;b64e=2&amp;sign=c53c76826eeafbf7e8db276221065166&amp;keyno=0&amp;l10n=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851648" cy="84297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Тема: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1071570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/>
              <a:t>«Правила и приемы ручной </a:t>
            </a:r>
            <a:r>
              <a:rPr lang="ru-RU" sz="6000" dirty="0" smtClean="0"/>
              <a:t>стирки</a:t>
            </a:r>
          </a:p>
          <a:p>
            <a:pPr algn="l"/>
            <a:r>
              <a:rPr lang="ru-RU" sz="6000" dirty="0" smtClean="0"/>
              <a:t> </a:t>
            </a:r>
            <a:r>
              <a:rPr lang="ru-RU" sz="6000" dirty="0" smtClean="0"/>
              <a:t>изделий из хлопчатобумажной ткани». </a:t>
            </a:r>
            <a:endParaRPr lang="ru-RU" sz="6000" dirty="0"/>
          </a:p>
        </p:txBody>
      </p:sp>
      <p:pic>
        <p:nvPicPr>
          <p:cNvPr id="35842" name="Picture 2" descr="http://m.io.ua/img_aa/medium/3295/64/32956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428868"/>
            <a:ext cx="2846385" cy="2213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my-zozh.ru/wp-content/uploads/shelok_iz_zo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643834" cy="48577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Стирка  золой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Стирка содой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9938" name="Picture 2" descr="http://heaclub.ru/images/heaclub/2016/01/ptnyut-nogi-scho-robiti_9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407370" cy="4808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Стирка мылом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1988" name="Picture 4" descr="http://www.zdorovieinfo.ru/upload/images/slides/6_490x330_vy_nepravilno_stiraete_8_glavnyh_oshib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360744"/>
            <a:ext cx="5786478" cy="4272761"/>
          </a:xfrm>
          <a:prstGeom prst="rect">
            <a:avLst/>
          </a:prstGeom>
          <a:noFill/>
        </p:spPr>
      </p:pic>
      <p:pic>
        <p:nvPicPr>
          <p:cNvPr id="41986" name="Picture 2" descr="http://vannayasovety.ru/wp-content/uploads/2016/03/Esli-myilo-izmelcheno-na-krupnoy-tyorke-poroshok-nuzhno-dobavlyat-ne-v-spetsialnyiy-otsek-a-k-bely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Стирка порошком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3010" name="Picture 2" descr="https://im0-tub-ru.yandex.net/i?id=c3a88f8131dc06cf92bf0ac5df98310e&amp;n=33&amp;h=200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805820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 лишнее</a:t>
            </a:r>
            <a:endParaRPr lang="ru-RU" dirty="0"/>
          </a:p>
        </p:txBody>
      </p:sp>
      <p:pic>
        <p:nvPicPr>
          <p:cNvPr id="45058" name="Picture 2" descr="http://megaobzor.com/uploads/stories/90009/at415417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859090"/>
            <a:ext cx="2500330" cy="2130281"/>
          </a:xfrm>
          <a:prstGeom prst="rect">
            <a:avLst/>
          </a:prstGeom>
          <a:noFill/>
        </p:spPr>
      </p:pic>
      <p:pic>
        <p:nvPicPr>
          <p:cNvPr id="45062" name="Picture 6" descr="http://www.almin.ru/news/images/19072013/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924174"/>
            <a:ext cx="4667250" cy="3933826"/>
          </a:xfrm>
          <a:prstGeom prst="rect">
            <a:avLst/>
          </a:prstGeom>
          <a:noFill/>
        </p:spPr>
      </p:pic>
      <p:pic>
        <p:nvPicPr>
          <p:cNvPr id="45060" name="Picture 4" descr="https://im3-tub-ru.yandex.net/i?id=7da3a4ab405ae930d0c4b4d43f3b2062&amp;n=33&amp;h=200&amp;w=4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36376">
            <a:off x="4299663" y="835954"/>
            <a:ext cx="4075900" cy="1772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здесь лишнее</a:t>
            </a:r>
            <a:endParaRPr lang="ru-RU" dirty="0"/>
          </a:p>
        </p:txBody>
      </p:sp>
      <p:pic>
        <p:nvPicPr>
          <p:cNvPr id="3" name="Picture 10" descr="http://tiroz.org/wp-content/uploads/2015/01/5344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2916227" cy="1866385"/>
          </a:xfrm>
          <a:prstGeom prst="rect">
            <a:avLst/>
          </a:prstGeom>
          <a:noFill/>
        </p:spPr>
      </p:pic>
      <p:pic>
        <p:nvPicPr>
          <p:cNvPr id="46082" name="Picture 2" descr="https://im1-tub-ru.yandex.net/i?id=41a4ba51a3de074079833abb4eaa3b78&amp;n=33&amp;h=215&amp;w=2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71876"/>
            <a:ext cx="2786081" cy="2786082"/>
          </a:xfrm>
          <a:prstGeom prst="rect">
            <a:avLst/>
          </a:prstGeom>
          <a:noFill/>
        </p:spPr>
      </p:pic>
      <p:pic>
        <p:nvPicPr>
          <p:cNvPr id="46084" name="Picture 4" descr="http://kimberlysnyder.com/wp-content/uploads/2012/03/issues-with-so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928670"/>
            <a:ext cx="3536180" cy="2357454"/>
          </a:xfrm>
          <a:prstGeom prst="rect">
            <a:avLst/>
          </a:prstGeom>
          <a:noFill/>
        </p:spPr>
      </p:pic>
      <p:pic>
        <p:nvPicPr>
          <p:cNvPr id="6" name="Picture 2" descr="http://www.my-zozh.ru/wp-content/uploads/shelok_iz_zol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0364" y="3857628"/>
            <a:ext cx="382193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Повторение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4034" name="AutoShape 2" descr="http://asfaltovaja-kroshka.ru/images1/575fdc965d83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http://asfaltovaja-kroshka.ru/images1/575fdc965d83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8" name="Picture 6" descr="http://i.ytimg.com/vi/HC1VJ1yMW_s/hqdefault.jpg"/>
          <p:cNvPicPr>
            <a:picLocks noChangeAspect="1" noChangeArrowheads="1"/>
          </p:cNvPicPr>
          <p:nvPr/>
        </p:nvPicPr>
        <p:blipFill>
          <a:blip r:embed="rId2"/>
          <a:srcRect t="20833" b="20833"/>
          <a:stretch>
            <a:fillRect/>
          </a:stretch>
        </p:blipFill>
        <p:spPr bwMode="auto">
          <a:xfrm>
            <a:off x="4429124" y="4572008"/>
            <a:ext cx="4572000" cy="2000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6" y="3643314"/>
            <a:ext cx="3456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Порошок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4040" name="Picture 8" descr="http://rus-health.info/images/original/1232.jpg"/>
          <p:cNvPicPr>
            <a:picLocks noChangeAspect="1" noChangeArrowheads="1"/>
          </p:cNvPicPr>
          <p:nvPr/>
        </p:nvPicPr>
        <p:blipFill>
          <a:blip r:embed="rId3"/>
          <a:srcRect t="18107"/>
          <a:stretch>
            <a:fillRect/>
          </a:stretch>
        </p:blipFill>
        <p:spPr bwMode="auto">
          <a:xfrm>
            <a:off x="500034" y="4786322"/>
            <a:ext cx="3194060" cy="193861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3714752"/>
            <a:ext cx="2257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Мыло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4042" name="Picture 10" descr="http://tiroz.org/wp-content/uploads/2015/01/5344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571612"/>
            <a:ext cx="2916227" cy="186638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857752" y="571480"/>
            <a:ext cx="34664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4044" name="Picture 12" descr="http://img-2006-08.photosight.ru/01/15657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643050"/>
            <a:ext cx="2608265" cy="19711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0034" y="857232"/>
            <a:ext cx="34664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my-zozh.ru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heaclub.ru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vannayasovety.ru</a:t>
            </a:r>
            <a:endParaRPr lang="ru-RU" dirty="0" smtClean="0"/>
          </a:p>
          <a:p>
            <a:r>
              <a:rPr lang="ru-RU" dirty="0" err="1" smtClean="0">
                <a:hlinkClick r:id="rId5"/>
              </a:rPr>
              <a:t>zdorovieinfo.ru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topol-perm.ru</a:t>
            </a:r>
            <a:endParaRPr lang="ru-RU" dirty="0" smtClean="0"/>
          </a:p>
          <a:p>
            <a:r>
              <a:rPr lang="ru-RU" dirty="0" err="1" smtClean="0">
                <a:hlinkClick r:id="rId7"/>
              </a:rPr>
              <a:t>rus-health.info</a:t>
            </a:r>
            <a:endParaRPr lang="ru-RU" dirty="0" smtClean="0"/>
          </a:p>
          <a:p>
            <a:r>
              <a:rPr lang="ru-RU" dirty="0" err="1" smtClean="0">
                <a:hlinkClick r:id="rId8"/>
              </a:rPr>
              <a:t>megaobzor.com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9"/>
              </a:rPr>
              <a:t>dieta-dukan5.ru</a:t>
            </a:r>
            <a:endParaRPr lang="ru-RU" dirty="0" smtClean="0"/>
          </a:p>
          <a:p>
            <a:r>
              <a:rPr lang="ru-RU" dirty="0" err="1" smtClean="0">
                <a:hlinkClick r:id="rId10"/>
              </a:rPr>
              <a:t>kimberlysnyder.com</a:t>
            </a:r>
            <a:r>
              <a:rPr lang="ru-RU" dirty="0" err="1" smtClean="0">
                <a:hlinkClick r:id="rId11" tooltip="Пожаловаться"/>
              </a:rPr>
              <a:t>Пожаловаться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41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Тема:</vt:lpstr>
      <vt:lpstr>Стирка  золой</vt:lpstr>
      <vt:lpstr>Стирка содой</vt:lpstr>
      <vt:lpstr>Стирка мылом</vt:lpstr>
      <vt:lpstr>Стирка порошком</vt:lpstr>
      <vt:lpstr>Найди лишнее</vt:lpstr>
      <vt:lpstr>Что здесь лишнее</vt:lpstr>
      <vt:lpstr>Повторение</vt:lpstr>
      <vt:lpstr>Интернет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Lisenok2811</dc:creator>
  <cp:lastModifiedBy>Lisenok2811</cp:lastModifiedBy>
  <cp:revision>8</cp:revision>
  <dcterms:created xsi:type="dcterms:W3CDTF">2016-10-03T15:11:37Z</dcterms:created>
  <dcterms:modified xsi:type="dcterms:W3CDTF">2016-10-03T16:28:18Z</dcterms:modified>
</cp:coreProperties>
</file>